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 id="2147483699" r:id="rId5"/>
    <p:sldMasterId id="2147483712" r:id="rId6"/>
  </p:sldMasterIdLst>
  <p:notesMasterIdLst>
    <p:notesMasterId r:id="rId33"/>
  </p:notesMasterIdLst>
  <p:sldIdLst>
    <p:sldId id="256" r:id="rId7"/>
    <p:sldId id="312" r:id="rId8"/>
    <p:sldId id="321" r:id="rId9"/>
    <p:sldId id="313" r:id="rId10"/>
    <p:sldId id="270" r:id="rId11"/>
    <p:sldId id="271" r:id="rId12"/>
    <p:sldId id="272" r:id="rId13"/>
    <p:sldId id="273" r:id="rId14"/>
    <p:sldId id="268" r:id="rId15"/>
    <p:sldId id="283" r:id="rId16"/>
    <p:sldId id="284" r:id="rId17"/>
    <p:sldId id="317" r:id="rId18"/>
    <p:sldId id="320" r:id="rId19"/>
    <p:sldId id="318" r:id="rId20"/>
    <p:sldId id="319" r:id="rId21"/>
    <p:sldId id="316" r:id="rId22"/>
    <p:sldId id="315" r:id="rId23"/>
    <p:sldId id="311" r:id="rId24"/>
    <p:sldId id="300" r:id="rId25"/>
    <p:sldId id="301" r:id="rId26"/>
    <p:sldId id="302" r:id="rId27"/>
    <p:sldId id="303" r:id="rId28"/>
    <p:sldId id="304" r:id="rId29"/>
    <p:sldId id="305" r:id="rId30"/>
    <p:sldId id="306" r:id="rId31"/>
    <p:sldId id="27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FF5050"/>
    <a:srgbClr val="F59F87"/>
    <a:srgbClr val="96F8BB"/>
    <a:srgbClr val="C3F3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564" y="4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B8F3E4-A41D-4F38-BF68-DAAB87A5FB9C}" type="datetimeFigureOut">
              <a:rPr lang="en-US" smtClean="0"/>
              <a:t>11/14/2022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4FFC3D-74B9-4783-9BE6-C416CE056293}" type="slidenum">
              <a:rPr lang="en-US" smtClean="0"/>
              <a:t>‹#›</a:t>
            </a:fld>
            <a:endParaRPr lang="en-US"/>
          </a:p>
        </p:txBody>
      </p:sp>
    </p:spTree>
    <p:extLst>
      <p:ext uri="{BB962C8B-B14F-4D97-AF65-F5344CB8AC3E}">
        <p14:creationId xmlns:p14="http://schemas.microsoft.com/office/powerpoint/2010/main" val="3652188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7BF9B25-FE2E-4317-8ABE-EE7DC14E9EDD}" type="slidenum">
              <a:rPr lang="en-SG" smtClean="0"/>
              <a:t>11</a:t>
            </a:fld>
            <a:endParaRPr lang="en-SG"/>
          </a:p>
        </p:txBody>
      </p:sp>
    </p:spTree>
    <p:extLst>
      <p:ext uri="{BB962C8B-B14F-4D97-AF65-F5344CB8AC3E}">
        <p14:creationId xmlns:p14="http://schemas.microsoft.com/office/powerpoint/2010/main" val="2730441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7BF9B25-FE2E-4317-8ABE-EE7DC14E9EDD}" type="slidenum">
              <a:rPr lang="en-SG" smtClean="0"/>
              <a:t>25</a:t>
            </a:fld>
            <a:endParaRPr lang="en-SG"/>
          </a:p>
        </p:txBody>
      </p:sp>
    </p:spTree>
    <p:extLst>
      <p:ext uri="{BB962C8B-B14F-4D97-AF65-F5344CB8AC3E}">
        <p14:creationId xmlns:p14="http://schemas.microsoft.com/office/powerpoint/2010/main" val="2727315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F9B25-FE2E-4317-8ABE-EE7DC14E9EDD}"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2676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7BF9B25-FE2E-4317-8ABE-EE7DC14E9EDD}" type="slidenum">
              <a:rPr lang="en-SG" smtClean="0"/>
              <a:t>18</a:t>
            </a:fld>
            <a:endParaRPr lang="en-SG"/>
          </a:p>
        </p:txBody>
      </p:sp>
    </p:spTree>
    <p:extLst>
      <p:ext uri="{BB962C8B-B14F-4D97-AF65-F5344CB8AC3E}">
        <p14:creationId xmlns:p14="http://schemas.microsoft.com/office/powerpoint/2010/main" val="3925960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7BF9B25-FE2E-4317-8ABE-EE7DC14E9EDD}" type="slidenum">
              <a:rPr lang="en-SG" smtClean="0"/>
              <a:t>19</a:t>
            </a:fld>
            <a:endParaRPr lang="en-SG"/>
          </a:p>
        </p:txBody>
      </p:sp>
    </p:spTree>
    <p:extLst>
      <p:ext uri="{BB962C8B-B14F-4D97-AF65-F5344CB8AC3E}">
        <p14:creationId xmlns:p14="http://schemas.microsoft.com/office/powerpoint/2010/main" val="60505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7BF9B25-FE2E-4317-8ABE-EE7DC14E9EDD}" type="slidenum">
              <a:rPr lang="en-SG" smtClean="0"/>
              <a:t>20</a:t>
            </a:fld>
            <a:endParaRPr lang="en-SG"/>
          </a:p>
        </p:txBody>
      </p:sp>
    </p:spTree>
    <p:extLst>
      <p:ext uri="{BB962C8B-B14F-4D97-AF65-F5344CB8AC3E}">
        <p14:creationId xmlns:p14="http://schemas.microsoft.com/office/powerpoint/2010/main" val="3790942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7BF9B25-FE2E-4317-8ABE-EE7DC14E9EDD}" type="slidenum">
              <a:rPr lang="en-SG" smtClean="0"/>
              <a:t>21</a:t>
            </a:fld>
            <a:endParaRPr lang="en-SG"/>
          </a:p>
        </p:txBody>
      </p:sp>
    </p:spTree>
    <p:extLst>
      <p:ext uri="{BB962C8B-B14F-4D97-AF65-F5344CB8AC3E}">
        <p14:creationId xmlns:p14="http://schemas.microsoft.com/office/powerpoint/2010/main" val="755755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7BF9B25-FE2E-4317-8ABE-EE7DC14E9EDD}" type="slidenum">
              <a:rPr lang="en-SG" smtClean="0"/>
              <a:t>22</a:t>
            </a:fld>
            <a:endParaRPr lang="en-SG"/>
          </a:p>
        </p:txBody>
      </p:sp>
    </p:spTree>
    <p:extLst>
      <p:ext uri="{BB962C8B-B14F-4D97-AF65-F5344CB8AC3E}">
        <p14:creationId xmlns:p14="http://schemas.microsoft.com/office/powerpoint/2010/main" val="696889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7BF9B25-FE2E-4317-8ABE-EE7DC14E9EDD}" type="slidenum">
              <a:rPr lang="en-SG" smtClean="0"/>
              <a:t>23</a:t>
            </a:fld>
            <a:endParaRPr lang="en-SG"/>
          </a:p>
        </p:txBody>
      </p:sp>
    </p:spTree>
    <p:extLst>
      <p:ext uri="{BB962C8B-B14F-4D97-AF65-F5344CB8AC3E}">
        <p14:creationId xmlns:p14="http://schemas.microsoft.com/office/powerpoint/2010/main" val="483505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7BF9B25-FE2E-4317-8ABE-EE7DC14E9EDD}" type="slidenum">
              <a:rPr lang="en-SG" smtClean="0"/>
              <a:t>24</a:t>
            </a:fld>
            <a:endParaRPr lang="en-SG"/>
          </a:p>
        </p:txBody>
      </p:sp>
    </p:spTree>
    <p:extLst>
      <p:ext uri="{BB962C8B-B14F-4D97-AF65-F5344CB8AC3E}">
        <p14:creationId xmlns:p14="http://schemas.microsoft.com/office/powerpoint/2010/main" val="1936538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8264CD-E0F6-4AD2-80CA-192F2CF9014D}" type="datetimeFigureOut">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91BD48-96E1-43AB-8D1F-BFCFE11CE2E7}" type="slidenum">
              <a:rPr lang="en-US" smtClean="0"/>
              <a:t>‹#›</a:t>
            </a:fld>
            <a:endParaRPr lang="en-US"/>
          </a:p>
        </p:txBody>
      </p:sp>
    </p:spTree>
    <p:extLst>
      <p:ext uri="{BB962C8B-B14F-4D97-AF65-F5344CB8AC3E}">
        <p14:creationId xmlns:p14="http://schemas.microsoft.com/office/powerpoint/2010/main" val="3301235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8264CD-E0F6-4AD2-80CA-192F2CF9014D}" type="datetimeFigureOut">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91BD48-96E1-43AB-8D1F-BFCFE11CE2E7}" type="slidenum">
              <a:rPr lang="en-US" smtClean="0"/>
              <a:t>‹#›</a:t>
            </a:fld>
            <a:endParaRPr lang="en-US"/>
          </a:p>
        </p:txBody>
      </p:sp>
    </p:spTree>
    <p:extLst>
      <p:ext uri="{BB962C8B-B14F-4D97-AF65-F5344CB8AC3E}">
        <p14:creationId xmlns:p14="http://schemas.microsoft.com/office/powerpoint/2010/main" val="1830142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8264CD-E0F6-4AD2-80CA-192F2CF9014D}" type="datetimeFigureOut">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91BD48-96E1-43AB-8D1F-BFCFE11CE2E7}" type="slidenum">
              <a:rPr lang="en-US" smtClean="0"/>
              <a:t>‹#›</a:t>
            </a:fld>
            <a:endParaRPr lang="en-US"/>
          </a:p>
        </p:txBody>
      </p:sp>
    </p:spTree>
    <p:extLst>
      <p:ext uri="{BB962C8B-B14F-4D97-AF65-F5344CB8AC3E}">
        <p14:creationId xmlns:p14="http://schemas.microsoft.com/office/powerpoint/2010/main" val="3478186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8640" indent="0" algn="ctr">
              <a:buNone/>
              <a:defRPr/>
            </a:lvl2pPr>
            <a:lvl3pPr marL="1097280" indent="0" algn="ctr">
              <a:buNone/>
              <a:defRPr/>
            </a:lvl3pPr>
            <a:lvl4pPr marL="1645920" indent="0" algn="ctr">
              <a:buNone/>
              <a:defRPr/>
            </a:lvl4pPr>
            <a:lvl5pPr marL="2194560" indent="0" algn="ctr">
              <a:buNone/>
              <a:defRPr/>
            </a:lvl5pPr>
            <a:lvl6pPr marL="2743200" indent="0" algn="ctr">
              <a:buNone/>
              <a:defRPr/>
            </a:lvl6pPr>
            <a:lvl7pPr marL="3291840" indent="0" algn="ctr">
              <a:buNone/>
              <a:defRPr/>
            </a:lvl7pPr>
            <a:lvl8pPr marL="3840480" indent="0" algn="ctr">
              <a:buNone/>
              <a:defRPr/>
            </a:lvl8pPr>
            <a:lvl9pPr marL="4389120"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A2C52680-D72D-4D18-BCB9-2C4A261BD015}"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183146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D8B5611C-5387-4C6F-A2EC-9E5CC8FF6F04}"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741209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8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lvl1pPr>
            <a:lvl2pPr marL="548640" indent="0">
              <a:buNone/>
              <a:defRPr sz="2160"/>
            </a:lvl2pPr>
            <a:lvl3pPr marL="1097280" indent="0">
              <a:buNone/>
              <a:defRPr sz="1920"/>
            </a:lvl3pPr>
            <a:lvl4pPr marL="1645920" indent="0">
              <a:buNone/>
              <a:defRPr sz="1680"/>
            </a:lvl4pPr>
            <a:lvl5pPr marL="2194560" indent="0">
              <a:buNone/>
              <a:defRPr sz="1680"/>
            </a:lvl5pPr>
            <a:lvl6pPr marL="2743200" indent="0">
              <a:buNone/>
              <a:defRPr sz="1680"/>
            </a:lvl6pPr>
            <a:lvl7pPr marL="3291840" indent="0">
              <a:buNone/>
              <a:defRPr sz="1680"/>
            </a:lvl7pPr>
            <a:lvl8pPr marL="3840480" indent="0">
              <a:buNone/>
              <a:defRPr sz="1680"/>
            </a:lvl8pPr>
            <a:lvl9pPr marL="4389120" indent="0">
              <a:buNone/>
              <a:defRPr sz="168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14D09B38-36B5-4D86-9611-519F04889615}"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03535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0"/>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0"/>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27DD310E-E3ED-44F1-B664-0F8984FFB50E}"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218953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809BA71A-371F-47C0-8E5D-3EFAD0943AB7}"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784201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DC7BCE34-6947-4DB2-8D00-EB94CEFCB820}"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02543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5240B29A-7571-4C57-BA0A-AE5F89BFF3B6}"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6253740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400" b="1"/>
            </a:lvl1pPr>
          </a:lstStyle>
          <a:p>
            <a:r>
              <a:rPr lang="en-US" smtClean="0"/>
              <a:t>Click to edit Master title style</a:t>
            </a:r>
            <a:endParaRPr lang="vi-VN"/>
          </a:p>
        </p:txBody>
      </p:sp>
      <p:sp>
        <p:nvSpPr>
          <p:cNvPr id="3" name="Content Placeholder 2"/>
          <p:cNvSpPr>
            <a:spLocks noGrp="1"/>
          </p:cNvSpPr>
          <p:nvPr>
            <p:ph idx="1"/>
          </p:nvPr>
        </p:nvSpPr>
        <p:spPr>
          <a:xfrm>
            <a:off x="4766733" y="273050"/>
            <a:ext cx="6815667" cy="5853113"/>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DE82615E-584D-489F-94A2-B845914FA308}"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695233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8264CD-E0F6-4AD2-80CA-192F2CF9014D}" type="datetimeFigureOut">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91BD48-96E1-43AB-8D1F-BFCFE11CE2E7}" type="slidenum">
              <a:rPr lang="en-US" smtClean="0"/>
              <a:t>‹#›</a:t>
            </a:fld>
            <a:endParaRPr lang="en-US"/>
          </a:p>
        </p:txBody>
      </p:sp>
    </p:spTree>
    <p:extLst>
      <p:ext uri="{BB962C8B-B14F-4D97-AF65-F5344CB8AC3E}">
        <p14:creationId xmlns:p14="http://schemas.microsoft.com/office/powerpoint/2010/main" val="3418074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endParaRPr lang="vi-VN"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06E8F053-14DC-49AE-9333-82117A47657B}"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02975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CFA6A309-2B28-4EA7-B27C-CA579A1DBDCA}"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357849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094611BF-AFAE-4CB4-BA11-5110CD9EB4AA}"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41588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E740E3F5-41E7-4F4E-BD73-837FB32837C8}"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249626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8640" indent="0" algn="ctr">
              <a:buNone/>
              <a:defRPr/>
            </a:lvl2pPr>
            <a:lvl3pPr marL="1097280" indent="0" algn="ctr">
              <a:buNone/>
              <a:defRPr/>
            </a:lvl3pPr>
            <a:lvl4pPr marL="1645920" indent="0" algn="ctr">
              <a:buNone/>
              <a:defRPr/>
            </a:lvl4pPr>
            <a:lvl5pPr marL="2194560" indent="0" algn="ctr">
              <a:buNone/>
              <a:defRPr/>
            </a:lvl5pPr>
            <a:lvl6pPr marL="2743200" indent="0" algn="ctr">
              <a:buNone/>
              <a:defRPr/>
            </a:lvl6pPr>
            <a:lvl7pPr marL="3291840" indent="0" algn="ctr">
              <a:buNone/>
              <a:defRPr/>
            </a:lvl7pPr>
            <a:lvl8pPr marL="3840480" indent="0" algn="ctr">
              <a:buNone/>
              <a:defRPr/>
            </a:lvl8pPr>
            <a:lvl9pPr marL="4389120"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710E2F81-56B1-46C0-9033-1D2A8D657403}"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196451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E1B1E1CB-F866-4EA0-9EEF-C05C6084A157}"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6769491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8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lvl1pPr>
            <a:lvl2pPr marL="548640" indent="0">
              <a:buNone/>
              <a:defRPr sz="2160"/>
            </a:lvl2pPr>
            <a:lvl3pPr marL="1097280" indent="0">
              <a:buNone/>
              <a:defRPr sz="1920"/>
            </a:lvl3pPr>
            <a:lvl4pPr marL="1645920" indent="0">
              <a:buNone/>
              <a:defRPr sz="1680"/>
            </a:lvl4pPr>
            <a:lvl5pPr marL="2194560" indent="0">
              <a:buNone/>
              <a:defRPr sz="1680"/>
            </a:lvl5pPr>
            <a:lvl6pPr marL="2743200" indent="0">
              <a:buNone/>
              <a:defRPr sz="1680"/>
            </a:lvl6pPr>
            <a:lvl7pPr marL="3291840" indent="0">
              <a:buNone/>
              <a:defRPr sz="1680"/>
            </a:lvl7pPr>
            <a:lvl8pPr marL="3840480" indent="0">
              <a:buNone/>
              <a:defRPr sz="1680"/>
            </a:lvl8pPr>
            <a:lvl9pPr marL="4389120" indent="0">
              <a:buNone/>
              <a:defRPr sz="168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18F4CBB3-26EA-4CB1-B3CB-33EBFD7F4F68}"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3884308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0"/>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0"/>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543F79EE-FE4A-46EE-B73F-B2E814C96B12}"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65364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E16910AD-4C90-43F9-8C5C-095EDADB9979}"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03897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F33F7D51-F087-47C6-BB77-FE2EB872F893}"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87025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8264CD-E0F6-4AD2-80CA-192F2CF9014D}" type="datetimeFigureOut">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91BD48-96E1-43AB-8D1F-BFCFE11CE2E7}" type="slidenum">
              <a:rPr lang="en-US" smtClean="0"/>
              <a:t>‹#›</a:t>
            </a:fld>
            <a:endParaRPr lang="en-US"/>
          </a:p>
        </p:txBody>
      </p:sp>
    </p:spTree>
    <p:extLst>
      <p:ext uri="{BB962C8B-B14F-4D97-AF65-F5344CB8AC3E}">
        <p14:creationId xmlns:p14="http://schemas.microsoft.com/office/powerpoint/2010/main" val="1876638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C15F7D6B-409C-4DDE-BDFA-83448E299588}"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84377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400" b="1"/>
            </a:lvl1pPr>
          </a:lstStyle>
          <a:p>
            <a:r>
              <a:rPr lang="en-US" smtClean="0"/>
              <a:t>Click to edit Master title style</a:t>
            </a:r>
            <a:endParaRPr lang="vi-VN"/>
          </a:p>
        </p:txBody>
      </p:sp>
      <p:sp>
        <p:nvSpPr>
          <p:cNvPr id="3" name="Content Placeholder 2"/>
          <p:cNvSpPr>
            <a:spLocks noGrp="1"/>
          </p:cNvSpPr>
          <p:nvPr>
            <p:ph idx="1"/>
          </p:nvPr>
        </p:nvSpPr>
        <p:spPr>
          <a:xfrm>
            <a:off x="4766733" y="273050"/>
            <a:ext cx="6815667" cy="5853113"/>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19D0AA12-BEDF-4329-9899-B8EEC6EBB0D0}"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481779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endParaRPr lang="vi-VN"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DCD00C25-43AB-4B45-BE46-CC636346AE43}"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51663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A4B7954F-1E6F-42C4-B911-3A57BF8E5554}"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12013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9CE4A041-1ED2-44DD-A556-D9C69960595D}"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00364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1450CD0D-7BAA-4CF1-BA84-4A0556D32CE3}"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428935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8640" indent="0" algn="ctr">
              <a:buNone/>
              <a:defRPr/>
            </a:lvl2pPr>
            <a:lvl3pPr marL="1097280" indent="0" algn="ctr">
              <a:buNone/>
              <a:defRPr/>
            </a:lvl3pPr>
            <a:lvl4pPr marL="1645920" indent="0" algn="ctr">
              <a:buNone/>
              <a:defRPr/>
            </a:lvl4pPr>
            <a:lvl5pPr marL="2194560" indent="0" algn="ctr">
              <a:buNone/>
              <a:defRPr/>
            </a:lvl5pPr>
            <a:lvl6pPr marL="2743200" indent="0" algn="ctr">
              <a:buNone/>
              <a:defRPr/>
            </a:lvl6pPr>
            <a:lvl7pPr marL="3291840" indent="0" algn="ctr">
              <a:buNone/>
              <a:defRPr/>
            </a:lvl7pPr>
            <a:lvl8pPr marL="3840480" indent="0" algn="ctr">
              <a:buNone/>
              <a:defRPr/>
            </a:lvl8pPr>
            <a:lvl9pPr marL="4389120"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710E2F81-56B1-46C0-9033-1D2A8D657403}"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170555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E1B1E1CB-F866-4EA0-9EEF-C05C6084A157}"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4132606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8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lvl1pPr>
            <a:lvl2pPr marL="548640" indent="0">
              <a:buNone/>
              <a:defRPr sz="2160"/>
            </a:lvl2pPr>
            <a:lvl3pPr marL="1097280" indent="0">
              <a:buNone/>
              <a:defRPr sz="1920"/>
            </a:lvl3pPr>
            <a:lvl4pPr marL="1645920" indent="0">
              <a:buNone/>
              <a:defRPr sz="1680"/>
            </a:lvl4pPr>
            <a:lvl5pPr marL="2194560" indent="0">
              <a:buNone/>
              <a:defRPr sz="1680"/>
            </a:lvl5pPr>
            <a:lvl6pPr marL="2743200" indent="0">
              <a:buNone/>
              <a:defRPr sz="1680"/>
            </a:lvl6pPr>
            <a:lvl7pPr marL="3291840" indent="0">
              <a:buNone/>
              <a:defRPr sz="1680"/>
            </a:lvl7pPr>
            <a:lvl8pPr marL="3840480" indent="0">
              <a:buNone/>
              <a:defRPr sz="1680"/>
            </a:lvl8pPr>
            <a:lvl9pPr marL="4389120" indent="0">
              <a:buNone/>
              <a:defRPr sz="168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18F4CBB3-26EA-4CB1-B3CB-33EBFD7F4F68}"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344562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0"/>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0"/>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543F79EE-FE4A-46EE-B73F-B2E814C96B12}"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222657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8264CD-E0F6-4AD2-80CA-192F2CF9014D}" type="datetimeFigureOut">
              <a:rPr lang="en-US" smtClean="0"/>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91BD48-96E1-43AB-8D1F-BFCFE11CE2E7}" type="slidenum">
              <a:rPr lang="en-US" smtClean="0"/>
              <a:t>‹#›</a:t>
            </a:fld>
            <a:endParaRPr lang="en-US"/>
          </a:p>
        </p:txBody>
      </p:sp>
    </p:spTree>
    <p:extLst>
      <p:ext uri="{BB962C8B-B14F-4D97-AF65-F5344CB8AC3E}">
        <p14:creationId xmlns:p14="http://schemas.microsoft.com/office/powerpoint/2010/main" val="33678677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E16910AD-4C90-43F9-8C5C-095EDADB9979}"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5724787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F33F7D51-F087-47C6-BB77-FE2EB872F893}"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6519435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C15F7D6B-409C-4DDE-BDFA-83448E299588}"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4031016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400" b="1"/>
            </a:lvl1pPr>
          </a:lstStyle>
          <a:p>
            <a:r>
              <a:rPr lang="en-US" smtClean="0"/>
              <a:t>Click to edit Master title style</a:t>
            </a:r>
            <a:endParaRPr lang="vi-VN"/>
          </a:p>
        </p:txBody>
      </p:sp>
      <p:sp>
        <p:nvSpPr>
          <p:cNvPr id="3" name="Content Placeholder 2"/>
          <p:cNvSpPr>
            <a:spLocks noGrp="1"/>
          </p:cNvSpPr>
          <p:nvPr>
            <p:ph idx="1"/>
          </p:nvPr>
        </p:nvSpPr>
        <p:spPr>
          <a:xfrm>
            <a:off x="4766733" y="273050"/>
            <a:ext cx="6815667" cy="5853113"/>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19D0AA12-BEDF-4329-9899-B8EEC6EBB0D0}"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693205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endParaRPr lang="vi-VN"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DCD00C25-43AB-4B45-BE46-CC636346AE43}"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762226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A4B7954F-1E6F-42C4-B911-3A57BF8E5554}"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6584689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9CE4A041-1ED2-44DD-A556-D9C69960595D}"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715802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1450CD0D-7BAA-4CF1-BA84-4A0556D32CE3}"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429499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8640" indent="0" algn="ctr">
              <a:buNone/>
              <a:defRPr/>
            </a:lvl2pPr>
            <a:lvl3pPr marL="1097280" indent="0" algn="ctr">
              <a:buNone/>
              <a:defRPr/>
            </a:lvl3pPr>
            <a:lvl4pPr marL="1645920" indent="0" algn="ctr">
              <a:buNone/>
              <a:defRPr/>
            </a:lvl4pPr>
            <a:lvl5pPr marL="2194560" indent="0" algn="ctr">
              <a:buNone/>
              <a:defRPr/>
            </a:lvl5pPr>
            <a:lvl6pPr marL="2743200" indent="0" algn="ctr">
              <a:buNone/>
              <a:defRPr/>
            </a:lvl6pPr>
            <a:lvl7pPr marL="3291840" indent="0" algn="ctr">
              <a:buNone/>
              <a:defRPr/>
            </a:lvl7pPr>
            <a:lvl8pPr marL="3840480" indent="0" algn="ctr">
              <a:buNone/>
              <a:defRPr/>
            </a:lvl8pPr>
            <a:lvl9pPr marL="4389120"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710E2F81-56B1-46C0-9033-1D2A8D657403}"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6263718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E1B1E1CB-F866-4EA0-9EEF-C05C6084A157}"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614668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8264CD-E0F6-4AD2-80CA-192F2CF9014D}" type="datetimeFigureOut">
              <a:rPr lang="en-US" smtClean="0"/>
              <a:t>11/14/2022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91BD48-96E1-43AB-8D1F-BFCFE11CE2E7}" type="slidenum">
              <a:rPr lang="en-US" smtClean="0"/>
              <a:t>‹#›</a:t>
            </a:fld>
            <a:endParaRPr lang="en-US"/>
          </a:p>
        </p:txBody>
      </p:sp>
    </p:spTree>
    <p:extLst>
      <p:ext uri="{BB962C8B-B14F-4D97-AF65-F5344CB8AC3E}">
        <p14:creationId xmlns:p14="http://schemas.microsoft.com/office/powerpoint/2010/main" val="15592883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8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lvl1pPr>
            <a:lvl2pPr marL="548640" indent="0">
              <a:buNone/>
              <a:defRPr sz="2160"/>
            </a:lvl2pPr>
            <a:lvl3pPr marL="1097280" indent="0">
              <a:buNone/>
              <a:defRPr sz="1920"/>
            </a:lvl3pPr>
            <a:lvl4pPr marL="1645920" indent="0">
              <a:buNone/>
              <a:defRPr sz="1680"/>
            </a:lvl4pPr>
            <a:lvl5pPr marL="2194560" indent="0">
              <a:buNone/>
              <a:defRPr sz="1680"/>
            </a:lvl5pPr>
            <a:lvl6pPr marL="2743200" indent="0">
              <a:buNone/>
              <a:defRPr sz="1680"/>
            </a:lvl6pPr>
            <a:lvl7pPr marL="3291840" indent="0">
              <a:buNone/>
              <a:defRPr sz="1680"/>
            </a:lvl7pPr>
            <a:lvl8pPr marL="3840480" indent="0">
              <a:buNone/>
              <a:defRPr sz="1680"/>
            </a:lvl8pPr>
            <a:lvl9pPr marL="4389120" indent="0">
              <a:buNone/>
              <a:defRPr sz="168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18F4CBB3-26EA-4CB1-B3CB-33EBFD7F4F68}"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5268164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0"/>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0"/>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543F79EE-FE4A-46EE-B73F-B2E814C96B12}"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978954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E16910AD-4C90-43F9-8C5C-095EDADB9979}"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520284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F33F7D51-F087-47C6-BB77-FE2EB872F893}"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058763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C15F7D6B-409C-4DDE-BDFA-83448E299588}"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604694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400" b="1"/>
            </a:lvl1pPr>
          </a:lstStyle>
          <a:p>
            <a:r>
              <a:rPr lang="en-US" smtClean="0"/>
              <a:t>Click to edit Master title style</a:t>
            </a:r>
            <a:endParaRPr lang="vi-VN"/>
          </a:p>
        </p:txBody>
      </p:sp>
      <p:sp>
        <p:nvSpPr>
          <p:cNvPr id="3" name="Content Placeholder 2"/>
          <p:cNvSpPr>
            <a:spLocks noGrp="1"/>
          </p:cNvSpPr>
          <p:nvPr>
            <p:ph idx="1"/>
          </p:nvPr>
        </p:nvSpPr>
        <p:spPr>
          <a:xfrm>
            <a:off x="4766733" y="273050"/>
            <a:ext cx="6815667" cy="5853113"/>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19D0AA12-BEDF-4329-9899-B8EEC6EBB0D0}"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7733224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endParaRPr lang="vi-VN"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DCD00C25-43AB-4B45-BE46-CC636346AE43}"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2163294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A4B7954F-1E6F-42C4-B911-3A57BF8E5554}"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9422900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9CE4A041-1ED2-44DD-A556-D9C69960595D}"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588447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Rectangle 4"/>
          <p:cNvSpPr>
            <a:spLocks noGrp="1" noChangeArrowheads="1"/>
          </p:cNvSpPr>
          <p:nvPr>
            <p:ph type="dt" sz="half" idx="10"/>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109728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1097280" fontAlgn="base">
              <a:spcBef>
                <a:spcPct val="0"/>
              </a:spcBef>
              <a:spcAft>
                <a:spcPct val="0"/>
              </a:spcAft>
              <a:defRPr/>
            </a:pPr>
            <a:fld id="{1450CD0D-7BAA-4CF1-BA84-4A0556D32CE3}"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24715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8264CD-E0F6-4AD2-80CA-192F2CF9014D}" type="datetimeFigureOut">
              <a:rPr lang="en-US" smtClean="0"/>
              <a:t>11/14/2022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91BD48-96E1-43AB-8D1F-BFCFE11CE2E7}" type="slidenum">
              <a:rPr lang="en-US" smtClean="0"/>
              <a:t>‹#›</a:t>
            </a:fld>
            <a:endParaRPr lang="en-US"/>
          </a:p>
        </p:txBody>
      </p:sp>
    </p:spTree>
    <p:extLst>
      <p:ext uri="{BB962C8B-B14F-4D97-AF65-F5344CB8AC3E}">
        <p14:creationId xmlns:p14="http://schemas.microsoft.com/office/powerpoint/2010/main" val="16017610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18890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75061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98330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69047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24250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15471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1510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4503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51482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800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8264CD-E0F6-4AD2-80CA-192F2CF9014D}" type="datetimeFigureOut">
              <a:rPr lang="en-US" smtClean="0"/>
              <a:t>11/14/2022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91BD48-96E1-43AB-8D1F-BFCFE11CE2E7}" type="slidenum">
              <a:rPr lang="en-US" smtClean="0"/>
              <a:t>‹#›</a:t>
            </a:fld>
            <a:endParaRPr lang="en-US"/>
          </a:p>
        </p:txBody>
      </p:sp>
    </p:spTree>
    <p:extLst>
      <p:ext uri="{BB962C8B-B14F-4D97-AF65-F5344CB8AC3E}">
        <p14:creationId xmlns:p14="http://schemas.microsoft.com/office/powerpoint/2010/main" val="40798559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54427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a:extLst>
              <a:ext uri="{FF2B5EF4-FFF2-40B4-BE49-F238E27FC236}">
                <a16:creationId xmlns:a16="http://schemas.microsoft.com/office/drawing/2014/main" id="{681694E2-F0A8-4766-B40B-2A67D0B43E7B}"/>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8D2AF004-DE7E-44B7-BCC5-E96D9A336448}"/>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AC1975B6-8096-46B1-B0A6-4F63670B1CA1}"/>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295FA8B-7352-4747-88AE-810A80612E96}"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95301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45113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8264CD-E0F6-4AD2-80CA-192F2CF9014D}" type="datetimeFigureOut">
              <a:rPr lang="en-US" smtClean="0"/>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91BD48-96E1-43AB-8D1F-BFCFE11CE2E7}" type="slidenum">
              <a:rPr lang="en-US" smtClean="0"/>
              <a:t>‹#›</a:t>
            </a:fld>
            <a:endParaRPr lang="en-US"/>
          </a:p>
        </p:txBody>
      </p:sp>
    </p:spTree>
    <p:extLst>
      <p:ext uri="{BB962C8B-B14F-4D97-AF65-F5344CB8AC3E}">
        <p14:creationId xmlns:p14="http://schemas.microsoft.com/office/powerpoint/2010/main" val="2739743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8264CD-E0F6-4AD2-80CA-192F2CF9014D}" type="datetimeFigureOut">
              <a:rPr lang="en-US" smtClean="0"/>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91BD48-96E1-43AB-8D1F-BFCFE11CE2E7}" type="slidenum">
              <a:rPr lang="en-US" smtClean="0"/>
              <a:t>‹#›</a:t>
            </a:fld>
            <a:endParaRPr lang="en-US"/>
          </a:p>
        </p:txBody>
      </p:sp>
    </p:spTree>
    <p:extLst>
      <p:ext uri="{BB962C8B-B14F-4D97-AF65-F5344CB8AC3E}">
        <p14:creationId xmlns:p14="http://schemas.microsoft.com/office/powerpoint/2010/main" val="655331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8264CD-E0F6-4AD2-80CA-192F2CF9014D}" type="datetimeFigureOut">
              <a:rPr lang="en-US" smtClean="0"/>
              <a:t>11/14/2022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91BD48-96E1-43AB-8D1F-BFCFE11CE2E7}" type="slidenum">
              <a:rPr lang="en-US" smtClean="0"/>
              <a:t>‹#›</a:t>
            </a:fld>
            <a:endParaRPr lang="en-US"/>
          </a:p>
        </p:txBody>
      </p:sp>
    </p:spTree>
    <p:extLst>
      <p:ext uri="{BB962C8B-B14F-4D97-AF65-F5344CB8AC3E}">
        <p14:creationId xmlns:p14="http://schemas.microsoft.com/office/powerpoint/2010/main" val="595897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32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0"/>
            <a:ext cx="10972800" cy="4526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4591"/>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680" b="0">
                <a:solidFill>
                  <a:schemeClr val="tx1"/>
                </a:solidFill>
                <a:latin typeface="Arial" charset="0"/>
                <a:cs typeface="Arial" charset="0"/>
              </a:defRPr>
            </a:lvl1pPr>
          </a:lstStyle>
          <a:p>
            <a:pPr defTabSz="109728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4591"/>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680" b="0">
                <a:solidFill>
                  <a:schemeClr val="tx1"/>
                </a:solidFill>
                <a:latin typeface="Arial" charset="0"/>
                <a:cs typeface="Arial" charset="0"/>
              </a:defRPr>
            </a:lvl1pPr>
          </a:lstStyle>
          <a:p>
            <a:pPr defTabSz="109728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591"/>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680" b="0">
                <a:solidFill>
                  <a:schemeClr val="tx1"/>
                </a:solidFill>
              </a:defRPr>
            </a:lvl1pPr>
          </a:lstStyle>
          <a:p>
            <a:pPr defTabSz="1097280" fontAlgn="base">
              <a:spcBef>
                <a:spcPct val="0"/>
              </a:spcBef>
              <a:spcAft>
                <a:spcPct val="0"/>
              </a:spcAft>
              <a:defRPr/>
            </a:pPr>
            <a:fld id="{EE475948-B65C-4D0E-8ACF-05B3ACEF5FBE}"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4462863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5280">
          <a:solidFill>
            <a:schemeClr val="tx2"/>
          </a:solidFill>
          <a:latin typeface="+mj-lt"/>
          <a:ea typeface="+mj-ea"/>
          <a:cs typeface="+mj-cs"/>
        </a:defRPr>
      </a:lvl1pPr>
      <a:lvl2pPr algn="ctr" rtl="0" eaLnBrk="0" fontAlgn="base" hangingPunct="0">
        <a:spcBef>
          <a:spcPct val="0"/>
        </a:spcBef>
        <a:spcAft>
          <a:spcPct val="0"/>
        </a:spcAft>
        <a:defRPr sz="5280">
          <a:solidFill>
            <a:schemeClr val="tx2"/>
          </a:solidFill>
          <a:latin typeface="Arial" charset="0"/>
          <a:cs typeface="Arial" charset="0"/>
        </a:defRPr>
      </a:lvl2pPr>
      <a:lvl3pPr algn="ctr" rtl="0" eaLnBrk="0" fontAlgn="base" hangingPunct="0">
        <a:spcBef>
          <a:spcPct val="0"/>
        </a:spcBef>
        <a:spcAft>
          <a:spcPct val="0"/>
        </a:spcAft>
        <a:defRPr sz="5280">
          <a:solidFill>
            <a:schemeClr val="tx2"/>
          </a:solidFill>
          <a:latin typeface="Arial" charset="0"/>
          <a:cs typeface="Arial" charset="0"/>
        </a:defRPr>
      </a:lvl3pPr>
      <a:lvl4pPr algn="ctr" rtl="0" eaLnBrk="0" fontAlgn="base" hangingPunct="0">
        <a:spcBef>
          <a:spcPct val="0"/>
        </a:spcBef>
        <a:spcAft>
          <a:spcPct val="0"/>
        </a:spcAft>
        <a:defRPr sz="5280">
          <a:solidFill>
            <a:schemeClr val="tx2"/>
          </a:solidFill>
          <a:latin typeface="Arial" charset="0"/>
          <a:cs typeface="Arial" charset="0"/>
        </a:defRPr>
      </a:lvl4pPr>
      <a:lvl5pPr algn="ctr" rtl="0" eaLnBrk="0" fontAlgn="base" hangingPunct="0">
        <a:spcBef>
          <a:spcPct val="0"/>
        </a:spcBef>
        <a:spcAft>
          <a:spcPct val="0"/>
        </a:spcAft>
        <a:defRPr sz="5280">
          <a:solidFill>
            <a:schemeClr val="tx2"/>
          </a:solidFill>
          <a:latin typeface="Arial" charset="0"/>
          <a:cs typeface="Arial" charset="0"/>
        </a:defRPr>
      </a:lvl5pPr>
      <a:lvl6pPr marL="548640" algn="ctr" rtl="0" fontAlgn="base">
        <a:spcBef>
          <a:spcPct val="0"/>
        </a:spcBef>
        <a:spcAft>
          <a:spcPct val="0"/>
        </a:spcAft>
        <a:defRPr sz="5280">
          <a:solidFill>
            <a:schemeClr val="tx2"/>
          </a:solidFill>
          <a:latin typeface="Arial" charset="0"/>
          <a:cs typeface="Arial" charset="0"/>
        </a:defRPr>
      </a:lvl6pPr>
      <a:lvl7pPr marL="1097280" algn="ctr" rtl="0" fontAlgn="base">
        <a:spcBef>
          <a:spcPct val="0"/>
        </a:spcBef>
        <a:spcAft>
          <a:spcPct val="0"/>
        </a:spcAft>
        <a:defRPr sz="5280">
          <a:solidFill>
            <a:schemeClr val="tx2"/>
          </a:solidFill>
          <a:latin typeface="Arial" charset="0"/>
          <a:cs typeface="Arial" charset="0"/>
        </a:defRPr>
      </a:lvl7pPr>
      <a:lvl8pPr marL="1645920" algn="ctr" rtl="0" fontAlgn="base">
        <a:spcBef>
          <a:spcPct val="0"/>
        </a:spcBef>
        <a:spcAft>
          <a:spcPct val="0"/>
        </a:spcAft>
        <a:defRPr sz="5280">
          <a:solidFill>
            <a:schemeClr val="tx2"/>
          </a:solidFill>
          <a:latin typeface="Arial" charset="0"/>
          <a:cs typeface="Arial" charset="0"/>
        </a:defRPr>
      </a:lvl8pPr>
      <a:lvl9pPr marL="2194560" algn="ctr" rtl="0" fontAlgn="base">
        <a:spcBef>
          <a:spcPct val="0"/>
        </a:spcBef>
        <a:spcAft>
          <a:spcPct val="0"/>
        </a:spcAft>
        <a:defRPr sz="5280">
          <a:solidFill>
            <a:schemeClr val="tx2"/>
          </a:solidFill>
          <a:latin typeface="Arial" charset="0"/>
          <a:cs typeface="Arial" charset="0"/>
        </a:defRPr>
      </a:lvl9pPr>
    </p:titleStyle>
    <p:bodyStyle>
      <a:lvl1pPr marL="411480" indent="-411480" algn="l" rtl="0" eaLnBrk="0" fontAlgn="base" hangingPunct="0">
        <a:spcBef>
          <a:spcPct val="20000"/>
        </a:spcBef>
        <a:spcAft>
          <a:spcPct val="0"/>
        </a:spcAft>
        <a:buChar char="•"/>
        <a:defRPr sz="3840">
          <a:solidFill>
            <a:schemeClr val="tx1"/>
          </a:solidFill>
          <a:latin typeface="+mn-lt"/>
          <a:ea typeface="+mn-ea"/>
          <a:cs typeface="+mn-cs"/>
        </a:defRPr>
      </a:lvl1pPr>
      <a:lvl2pPr marL="891540" indent="-342900" algn="l" rtl="0" eaLnBrk="0" fontAlgn="base" hangingPunct="0">
        <a:spcBef>
          <a:spcPct val="20000"/>
        </a:spcBef>
        <a:spcAft>
          <a:spcPct val="0"/>
        </a:spcAft>
        <a:buChar char="–"/>
        <a:defRPr sz="3360">
          <a:solidFill>
            <a:schemeClr val="tx1"/>
          </a:solidFill>
          <a:latin typeface="+mn-lt"/>
          <a:cs typeface="+mn-cs"/>
        </a:defRPr>
      </a:lvl2pPr>
      <a:lvl3pPr marL="1371600" indent="-274320" algn="l" rtl="0" eaLnBrk="0" fontAlgn="base" hangingPunct="0">
        <a:spcBef>
          <a:spcPct val="20000"/>
        </a:spcBef>
        <a:spcAft>
          <a:spcPct val="0"/>
        </a:spcAft>
        <a:buChar char="•"/>
        <a:defRPr sz="2880">
          <a:solidFill>
            <a:schemeClr val="tx1"/>
          </a:solidFill>
          <a:latin typeface="+mn-lt"/>
          <a:cs typeface="+mn-cs"/>
        </a:defRPr>
      </a:lvl3pPr>
      <a:lvl4pPr marL="1920240" indent="-274320" algn="l" rtl="0" eaLnBrk="0" fontAlgn="base" hangingPunct="0">
        <a:spcBef>
          <a:spcPct val="20000"/>
        </a:spcBef>
        <a:spcAft>
          <a:spcPct val="0"/>
        </a:spcAft>
        <a:buChar char="–"/>
        <a:defRPr sz="2400">
          <a:solidFill>
            <a:schemeClr val="tx1"/>
          </a:solidFill>
          <a:latin typeface="+mn-lt"/>
          <a:cs typeface="+mn-cs"/>
        </a:defRPr>
      </a:lvl4pPr>
      <a:lvl5pPr marL="2468880" indent="-274320" algn="l" rtl="0" eaLnBrk="0" fontAlgn="base" hangingPunct="0">
        <a:spcBef>
          <a:spcPct val="20000"/>
        </a:spcBef>
        <a:spcAft>
          <a:spcPct val="0"/>
        </a:spcAft>
        <a:buChar char="»"/>
        <a:defRPr sz="2400">
          <a:solidFill>
            <a:schemeClr val="tx1"/>
          </a:solidFill>
          <a:latin typeface="+mn-lt"/>
          <a:cs typeface="+mn-cs"/>
        </a:defRPr>
      </a:lvl5pPr>
      <a:lvl6pPr marL="3017520" indent="-274320" algn="l" rtl="0" fontAlgn="base">
        <a:spcBef>
          <a:spcPct val="20000"/>
        </a:spcBef>
        <a:spcAft>
          <a:spcPct val="0"/>
        </a:spcAft>
        <a:buChar char="»"/>
        <a:defRPr sz="2400">
          <a:solidFill>
            <a:schemeClr val="tx1"/>
          </a:solidFill>
          <a:latin typeface="+mn-lt"/>
          <a:cs typeface="+mn-cs"/>
        </a:defRPr>
      </a:lvl6pPr>
      <a:lvl7pPr marL="3566160" indent="-274320" algn="l" rtl="0" fontAlgn="base">
        <a:spcBef>
          <a:spcPct val="20000"/>
        </a:spcBef>
        <a:spcAft>
          <a:spcPct val="0"/>
        </a:spcAft>
        <a:buChar char="»"/>
        <a:defRPr sz="2400">
          <a:solidFill>
            <a:schemeClr val="tx1"/>
          </a:solidFill>
          <a:latin typeface="+mn-lt"/>
          <a:cs typeface="+mn-cs"/>
        </a:defRPr>
      </a:lvl7pPr>
      <a:lvl8pPr marL="4114800" indent="-274320" algn="l" rtl="0" fontAlgn="base">
        <a:spcBef>
          <a:spcPct val="20000"/>
        </a:spcBef>
        <a:spcAft>
          <a:spcPct val="0"/>
        </a:spcAft>
        <a:buChar char="»"/>
        <a:defRPr sz="2400">
          <a:solidFill>
            <a:schemeClr val="tx1"/>
          </a:solidFill>
          <a:latin typeface="+mn-lt"/>
          <a:cs typeface="+mn-cs"/>
        </a:defRPr>
      </a:lvl8pPr>
      <a:lvl9pPr marL="4663440" indent="-274320" algn="l" rtl="0" fontAlgn="base">
        <a:spcBef>
          <a:spcPct val="20000"/>
        </a:spcBef>
        <a:spcAft>
          <a:spcPct val="0"/>
        </a:spcAft>
        <a:buChar char="»"/>
        <a:defRPr sz="2400">
          <a:solidFill>
            <a:schemeClr val="tx1"/>
          </a:solidFill>
          <a:latin typeface="+mn-lt"/>
          <a:cs typeface="+mn-cs"/>
        </a:defRPr>
      </a:lvl9pPr>
    </p:bodyStyle>
    <p:otherStyle>
      <a:defPPr>
        <a:defRPr lang="vi-VN"/>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32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0"/>
            <a:ext cx="10972800" cy="4526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4591"/>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680" b="0">
                <a:solidFill>
                  <a:schemeClr val="tx1"/>
                </a:solidFill>
                <a:latin typeface="Arial" charset="0"/>
                <a:cs typeface="Arial" charset="0"/>
              </a:defRPr>
            </a:lvl1pPr>
          </a:lstStyle>
          <a:p>
            <a:pPr defTabSz="109728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4591"/>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680" b="0">
                <a:solidFill>
                  <a:schemeClr val="tx1"/>
                </a:solidFill>
                <a:latin typeface="Arial" charset="0"/>
                <a:cs typeface="Arial" charset="0"/>
              </a:defRPr>
            </a:lvl1pPr>
          </a:lstStyle>
          <a:p>
            <a:pPr defTabSz="109728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591"/>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680" b="0">
                <a:solidFill>
                  <a:schemeClr val="tx1"/>
                </a:solidFill>
              </a:defRPr>
            </a:lvl1pPr>
          </a:lstStyle>
          <a:p>
            <a:pPr defTabSz="1097280" fontAlgn="base">
              <a:spcBef>
                <a:spcPct val="0"/>
              </a:spcBef>
              <a:spcAft>
                <a:spcPct val="0"/>
              </a:spcAft>
              <a:defRPr/>
            </a:pPr>
            <a:fld id="{E0E1269C-39D4-4568-8E97-6743961F6CBE}"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767755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5280">
          <a:solidFill>
            <a:schemeClr val="tx2"/>
          </a:solidFill>
          <a:latin typeface="+mj-lt"/>
          <a:ea typeface="+mj-ea"/>
          <a:cs typeface="+mj-cs"/>
        </a:defRPr>
      </a:lvl1pPr>
      <a:lvl2pPr algn="ctr" rtl="0" eaLnBrk="0" fontAlgn="base" hangingPunct="0">
        <a:spcBef>
          <a:spcPct val="0"/>
        </a:spcBef>
        <a:spcAft>
          <a:spcPct val="0"/>
        </a:spcAft>
        <a:defRPr sz="5280">
          <a:solidFill>
            <a:schemeClr val="tx2"/>
          </a:solidFill>
          <a:latin typeface="Arial" charset="0"/>
          <a:cs typeface="Arial" charset="0"/>
        </a:defRPr>
      </a:lvl2pPr>
      <a:lvl3pPr algn="ctr" rtl="0" eaLnBrk="0" fontAlgn="base" hangingPunct="0">
        <a:spcBef>
          <a:spcPct val="0"/>
        </a:spcBef>
        <a:spcAft>
          <a:spcPct val="0"/>
        </a:spcAft>
        <a:defRPr sz="5280">
          <a:solidFill>
            <a:schemeClr val="tx2"/>
          </a:solidFill>
          <a:latin typeface="Arial" charset="0"/>
          <a:cs typeface="Arial" charset="0"/>
        </a:defRPr>
      </a:lvl3pPr>
      <a:lvl4pPr algn="ctr" rtl="0" eaLnBrk="0" fontAlgn="base" hangingPunct="0">
        <a:spcBef>
          <a:spcPct val="0"/>
        </a:spcBef>
        <a:spcAft>
          <a:spcPct val="0"/>
        </a:spcAft>
        <a:defRPr sz="5280">
          <a:solidFill>
            <a:schemeClr val="tx2"/>
          </a:solidFill>
          <a:latin typeface="Arial" charset="0"/>
          <a:cs typeface="Arial" charset="0"/>
        </a:defRPr>
      </a:lvl4pPr>
      <a:lvl5pPr algn="ctr" rtl="0" eaLnBrk="0" fontAlgn="base" hangingPunct="0">
        <a:spcBef>
          <a:spcPct val="0"/>
        </a:spcBef>
        <a:spcAft>
          <a:spcPct val="0"/>
        </a:spcAft>
        <a:defRPr sz="5280">
          <a:solidFill>
            <a:schemeClr val="tx2"/>
          </a:solidFill>
          <a:latin typeface="Arial" charset="0"/>
          <a:cs typeface="Arial" charset="0"/>
        </a:defRPr>
      </a:lvl5pPr>
      <a:lvl6pPr marL="548640" algn="ctr" rtl="0" fontAlgn="base">
        <a:spcBef>
          <a:spcPct val="0"/>
        </a:spcBef>
        <a:spcAft>
          <a:spcPct val="0"/>
        </a:spcAft>
        <a:defRPr sz="5280">
          <a:solidFill>
            <a:schemeClr val="tx2"/>
          </a:solidFill>
          <a:latin typeface="Arial" charset="0"/>
          <a:cs typeface="Arial" charset="0"/>
        </a:defRPr>
      </a:lvl6pPr>
      <a:lvl7pPr marL="1097280" algn="ctr" rtl="0" fontAlgn="base">
        <a:spcBef>
          <a:spcPct val="0"/>
        </a:spcBef>
        <a:spcAft>
          <a:spcPct val="0"/>
        </a:spcAft>
        <a:defRPr sz="5280">
          <a:solidFill>
            <a:schemeClr val="tx2"/>
          </a:solidFill>
          <a:latin typeface="Arial" charset="0"/>
          <a:cs typeface="Arial" charset="0"/>
        </a:defRPr>
      </a:lvl7pPr>
      <a:lvl8pPr marL="1645920" algn="ctr" rtl="0" fontAlgn="base">
        <a:spcBef>
          <a:spcPct val="0"/>
        </a:spcBef>
        <a:spcAft>
          <a:spcPct val="0"/>
        </a:spcAft>
        <a:defRPr sz="5280">
          <a:solidFill>
            <a:schemeClr val="tx2"/>
          </a:solidFill>
          <a:latin typeface="Arial" charset="0"/>
          <a:cs typeface="Arial" charset="0"/>
        </a:defRPr>
      </a:lvl8pPr>
      <a:lvl9pPr marL="2194560" algn="ctr" rtl="0" fontAlgn="base">
        <a:spcBef>
          <a:spcPct val="0"/>
        </a:spcBef>
        <a:spcAft>
          <a:spcPct val="0"/>
        </a:spcAft>
        <a:defRPr sz="5280">
          <a:solidFill>
            <a:schemeClr val="tx2"/>
          </a:solidFill>
          <a:latin typeface="Arial" charset="0"/>
          <a:cs typeface="Arial" charset="0"/>
        </a:defRPr>
      </a:lvl9pPr>
    </p:titleStyle>
    <p:bodyStyle>
      <a:lvl1pPr marL="411480" indent="-411480" algn="l" rtl="0" eaLnBrk="0" fontAlgn="base" hangingPunct="0">
        <a:spcBef>
          <a:spcPct val="20000"/>
        </a:spcBef>
        <a:spcAft>
          <a:spcPct val="0"/>
        </a:spcAft>
        <a:buChar char="•"/>
        <a:defRPr sz="3840">
          <a:solidFill>
            <a:schemeClr val="tx1"/>
          </a:solidFill>
          <a:latin typeface="+mn-lt"/>
          <a:ea typeface="+mn-ea"/>
          <a:cs typeface="+mn-cs"/>
        </a:defRPr>
      </a:lvl1pPr>
      <a:lvl2pPr marL="891540" indent="-342900" algn="l" rtl="0" eaLnBrk="0" fontAlgn="base" hangingPunct="0">
        <a:spcBef>
          <a:spcPct val="20000"/>
        </a:spcBef>
        <a:spcAft>
          <a:spcPct val="0"/>
        </a:spcAft>
        <a:buChar char="–"/>
        <a:defRPr sz="3360">
          <a:solidFill>
            <a:schemeClr val="tx1"/>
          </a:solidFill>
          <a:latin typeface="+mn-lt"/>
          <a:cs typeface="+mn-cs"/>
        </a:defRPr>
      </a:lvl2pPr>
      <a:lvl3pPr marL="1371600" indent="-274320" algn="l" rtl="0" eaLnBrk="0" fontAlgn="base" hangingPunct="0">
        <a:spcBef>
          <a:spcPct val="20000"/>
        </a:spcBef>
        <a:spcAft>
          <a:spcPct val="0"/>
        </a:spcAft>
        <a:buChar char="•"/>
        <a:defRPr sz="2880">
          <a:solidFill>
            <a:schemeClr val="tx1"/>
          </a:solidFill>
          <a:latin typeface="+mn-lt"/>
          <a:cs typeface="+mn-cs"/>
        </a:defRPr>
      </a:lvl3pPr>
      <a:lvl4pPr marL="1920240" indent="-274320" algn="l" rtl="0" eaLnBrk="0" fontAlgn="base" hangingPunct="0">
        <a:spcBef>
          <a:spcPct val="20000"/>
        </a:spcBef>
        <a:spcAft>
          <a:spcPct val="0"/>
        </a:spcAft>
        <a:buChar char="–"/>
        <a:defRPr sz="2400">
          <a:solidFill>
            <a:schemeClr val="tx1"/>
          </a:solidFill>
          <a:latin typeface="+mn-lt"/>
          <a:cs typeface="+mn-cs"/>
        </a:defRPr>
      </a:lvl4pPr>
      <a:lvl5pPr marL="2468880" indent="-274320" algn="l" rtl="0" eaLnBrk="0" fontAlgn="base" hangingPunct="0">
        <a:spcBef>
          <a:spcPct val="20000"/>
        </a:spcBef>
        <a:spcAft>
          <a:spcPct val="0"/>
        </a:spcAft>
        <a:buChar char="»"/>
        <a:defRPr sz="2400">
          <a:solidFill>
            <a:schemeClr val="tx1"/>
          </a:solidFill>
          <a:latin typeface="+mn-lt"/>
          <a:cs typeface="+mn-cs"/>
        </a:defRPr>
      </a:lvl5pPr>
      <a:lvl6pPr marL="3017520" indent="-274320" algn="l" rtl="0" fontAlgn="base">
        <a:spcBef>
          <a:spcPct val="20000"/>
        </a:spcBef>
        <a:spcAft>
          <a:spcPct val="0"/>
        </a:spcAft>
        <a:buChar char="»"/>
        <a:defRPr sz="2400">
          <a:solidFill>
            <a:schemeClr val="tx1"/>
          </a:solidFill>
          <a:latin typeface="+mn-lt"/>
          <a:cs typeface="+mn-cs"/>
        </a:defRPr>
      </a:lvl6pPr>
      <a:lvl7pPr marL="3566160" indent="-274320" algn="l" rtl="0" fontAlgn="base">
        <a:spcBef>
          <a:spcPct val="20000"/>
        </a:spcBef>
        <a:spcAft>
          <a:spcPct val="0"/>
        </a:spcAft>
        <a:buChar char="»"/>
        <a:defRPr sz="2400">
          <a:solidFill>
            <a:schemeClr val="tx1"/>
          </a:solidFill>
          <a:latin typeface="+mn-lt"/>
          <a:cs typeface="+mn-cs"/>
        </a:defRPr>
      </a:lvl7pPr>
      <a:lvl8pPr marL="4114800" indent="-274320" algn="l" rtl="0" fontAlgn="base">
        <a:spcBef>
          <a:spcPct val="20000"/>
        </a:spcBef>
        <a:spcAft>
          <a:spcPct val="0"/>
        </a:spcAft>
        <a:buChar char="»"/>
        <a:defRPr sz="2400">
          <a:solidFill>
            <a:schemeClr val="tx1"/>
          </a:solidFill>
          <a:latin typeface="+mn-lt"/>
          <a:cs typeface="+mn-cs"/>
        </a:defRPr>
      </a:lvl8pPr>
      <a:lvl9pPr marL="4663440" indent="-274320" algn="l" rtl="0" fontAlgn="base">
        <a:spcBef>
          <a:spcPct val="20000"/>
        </a:spcBef>
        <a:spcAft>
          <a:spcPct val="0"/>
        </a:spcAft>
        <a:buChar char="»"/>
        <a:defRPr sz="2400">
          <a:solidFill>
            <a:schemeClr val="tx1"/>
          </a:solidFill>
          <a:latin typeface="+mn-lt"/>
          <a:cs typeface="+mn-cs"/>
        </a:defRPr>
      </a:lvl9pPr>
    </p:bodyStyle>
    <p:otherStyle>
      <a:defPPr>
        <a:defRPr lang="vi-VN"/>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32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0"/>
            <a:ext cx="10972800" cy="4526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4591"/>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680" b="0">
                <a:solidFill>
                  <a:schemeClr val="tx1"/>
                </a:solidFill>
                <a:latin typeface="Arial" charset="0"/>
                <a:cs typeface="Arial" charset="0"/>
              </a:defRPr>
            </a:lvl1pPr>
          </a:lstStyle>
          <a:p>
            <a:pPr defTabSz="109728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4591"/>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680" b="0">
                <a:solidFill>
                  <a:schemeClr val="tx1"/>
                </a:solidFill>
                <a:latin typeface="Arial" charset="0"/>
                <a:cs typeface="Arial" charset="0"/>
              </a:defRPr>
            </a:lvl1pPr>
          </a:lstStyle>
          <a:p>
            <a:pPr defTabSz="109728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591"/>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680" b="0">
                <a:solidFill>
                  <a:schemeClr val="tx1"/>
                </a:solidFill>
              </a:defRPr>
            </a:lvl1pPr>
          </a:lstStyle>
          <a:p>
            <a:pPr defTabSz="1097280" fontAlgn="base">
              <a:spcBef>
                <a:spcPct val="0"/>
              </a:spcBef>
              <a:spcAft>
                <a:spcPct val="0"/>
              </a:spcAft>
              <a:defRPr/>
            </a:pPr>
            <a:fld id="{E0E1269C-39D4-4568-8E97-6743961F6CBE}"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13292628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5280">
          <a:solidFill>
            <a:schemeClr val="tx2"/>
          </a:solidFill>
          <a:latin typeface="+mj-lt"/>
          <a:ea typeface="+mj-ea"/>
          <a:cs typeface="+mj-cs"/>
        </a:defRPr>
      </a:lvl1pPr>
      <a:lvl2pPr algn="ctr" rtl="0" eaLnBrk="0" fontAlgn="base" hangingPunct="0">
        <a:spcBef>
          <a:spcPct val="0"/>
        </a:spcBef>
        <a:spcAft>
          <a:spcPct val="0"/>
        </a:spcAft>
        <a:defRPr sz="5280">
          <a:solidFill>
            <a:schemeClr val="tx2"/>
          </a:solidFill>
          <a:latin typeface="Arial" charset="0"/>
          <a:cs typeface="Arial" charset="0"/>
        </a:defRPr>
      </a:lvl2pPr>
      <a:lvl3pPr algn="ctr" rtl="0" eaLnBrk="0" fontAlgn="base" hangingPunct="0">
        <a:spcBef>
          <a:spcPct val="0"/>
        </a:spcBef>
        <a:spcAft>
          <a:spcPct val="0"/>
        </a:spcAft>
        <a:defRPr sz="5280">
          <a:solidFill>
            <a:schemeClr val="tx2"/>
          </a:solidFill>
          <a:latin typeface="Arial" charset="0"/>
          <a:cs typeface="Arial" charset="0"/>
        </a:defRPr>
      </a:lvl3pPr>
      <a:lvl4pPr algn="ctr" rtl="0" eaLnBrk="0" fontAlgn="base" hangingPunct="0">
        <a:spcBef>
          <a:spcPct val="0"/>
        </a:spcBef>
        <a:spcAft>
          <a:spcPct val="0"/>
        </a:spcAft>
        <a:defRPr sz="5280">
          <a:solidFill>
            <a:schemeClr val="tx2"/>
          </a:solidFill>
          <a:latin typeface="Arial" charset="0"/>
          <a:cs typeface="Arial" charset="0"/>
        </a:defRPr>
      </a:lvl4pPr>
      <a:lvl5pPr algn="ctr" rtl="0" eaLnBrk="0" fontAlgn="base" hangingPunct="0">
        <a:spcBef>
          <a:spcPct val="0"/>
        </a:spcBef>
        <a:spcAft>
          <a:spcPct val="0"/>
        </a:spcAft>
        <a:defRPr sz="5280">
          <a:solidFill>
            <a:schemeClr val="tx2"/>
          </a:solidFill>
          <a:latin typeface="Arial" charset="0"/>
          <a:cs typeface="Arial" charset="0"/>
        </a:defRPr>
      </a:lvl5pPr>
      <a:lvl6pPr marL="548640" algn="ctr" rtl="0" fontAlgn="base">
        <a:spcBef>
          <a:spcPct val="0"/>
        </a:spcBef>
        <a:spcAft>
          <a:spcPct val="0"/>
        </a:spcAft>
        <a:defRPr sz="5280">
          <a:solidFill>
            <a:schemeClr val="tx2"/>
          </a:solidFill>
          <a:latin typeface="Arial" charset="0"/>
          <a:cs typeface="Arial" charset="0"/>
        </a:defRPr>
      </a:lvl6pPr>
      <a:lvl7pPr marL="1097280" algn="ctr" rtl="0" fontAlgn="base">
        <a:spcBef>
          <a:spcPct val="0"/>
        </a:spcBef>
        <a:spcAft>
          <a:spcPct val="0"/>
        </a:spcAft>
        <a:defRPr sz="5280">
          <a:solidFill>
            <a:schemeClr val="tx2"/>
          </a:solidFill>
          <a:latin typeface="Arial" charset="0"/>
          <a:cs typeface="Arial" charset="0"/>
        </a:defRPr>
      </a:lvl7pPr>
      <a:lvl8pPr marL="1645920" algn="ctr" rtl="0" fontAlgn="base">
        <a:spcBef>
          <a:spcPct val="0"/>
        </a:spcBef>
        <a:spcAft>
          <a:spcPct val="0"/>
        </a:spcAft>
        <a:defRPr sz="5280">
          <a:solidFill>
            <a:schemeClr val="tx2"/>
          </a:solidFill>
          <a:latin typeface="Arial" charset="0"/>
          <a:cs typeface="Arial" charset="0"/>
        </a:defRPr>
      </a:lvl8pPr>
      <a:lvl9pPr marL="2194560" algn="ctr" rtl="0" fontAlgn="base">
        <a:spcBef>
          <a:spcPct val="0"/>
        </a:spcBef>
        <a:spcAft>
          <a:spcPct val="0"/>
        </a:spcAft>
        <a:defRPr sz="5280">
          <a:solidFill>
            <a:schemeClr val="tx2"/>
          </a:solidFill>
          <a:latin typeface="Arial" charset="0"/>
          <a:cs typeface="Arial" charset="0"/>
        </a:defRPr>
      </a:lvl9pPr>
    </p:titleStyle>
    <p:bodyStyle>
      <a:lvl1pPr marL="411480" indent="-411480" algn="l" rtl="0" eaLnBrk="0" fontAlgn="base" hangingPunct="0">
        <a:spcBef>
          <a:spcPct val="20000"/>
        </a:spcBef>
        <a:spcAft>
          <a:spcPct val="0"/>
        </a:spcAft>
        <a:buChar char="•"/>
        <a:defRPr sz="3840">
          <a:solidFill>
            <a:schemeClr val="tx1"/>
          </a:solidFill>
          <a:latin typeface="+mn-lt"/>
          <a:ea typeface="+mn-ea"/>
          <a:cs typeface="+mn-cs"/>
        </a:defRPr>
      </a:lvl1pPr>
      <a:lvl2pPr marL="891540" indent="-342900" algn="l" rtl="0" eaLnBrk="0" fontAlgn="base" hangingPunct="0">
        <a:spcBef>
          <a:spcPct val="20000"/>
        </a:spcBef>
        <a:spcAft>
          <a:spcPct val="0"/>
        </a:spcAft>
        <a:buChar char="–"/>
        <a:defRPr sz="3360">
          <a:solidFill>
            <a:schemeClr val="tx1"/>
          </a:solidFill>
          <a:latin typeface="+mn-lt"/>
          <a:cs typeface="+mn-cs"/>
        </a:defRPr>
      </a:lvl2pPr>
      <a:lvl3pPr marL="1371600" indent="-274320" algn="l" rtl="0" eaLnBrk="0" fontAlgn="base" hangingPunct="0">
        <a:spcBef>
          <a:spcPct val="20000"/>
        </a:spcBef>
        <a:spcAft>
          <a:spcPct val="0"/>
        </a:spcAft>
        <a:buChar char="•"/>
        <a:defRPr sz="2880">
          <a:solidFill>
            <a:schemeClr val="tx1"/>
          </a:solidFill>
          <a:latin typeface="+mn-lt"/>
          <a:cs typeface="+mn-cs"/>
        </a:defRPr>
      </a:lvl3pPr>
      <a:lvl4pPr marL="1920240" indent="-274320" algn="l" rtl="0" eaLnBrk="0" fontAlgn="base" hangingPunct="0">
        <a:spcBef>
          <a:spcPct val="20000"/>
        </a:spcBef>
        <a:spcAft>
          <a:spcPct val="0"/>
        </a:spcAft>
        <a:buChar char="–"/>
        <a:defRPr sz="2400">
          <a:solidFill>
            <a:schemeClr val="tx1"/>
          </a:solidFill>
          <a:latin typeface="+mn-lt"/>
          <a:cs typeface="+mn-cs"/>
        </a:defRPr>
      </a:lvl4pPr>
      <a:lvl5pPr marL="2468880" indent="-274320" algn="l" rtl="0" eaLnBrk="0" fontAlgn="base" hangingPunct="0">
        <a:spcBef>
          <a:spcPct val="20000"/>
        </a:spcBef>
        <a:spcAft>
          <a:spcPct val="0"/>
        </a:spcAft>
        <a:buChar char="»"/>
        <a:defRPr sz="2400">
          <a:solidFill>
            <a:schemeClr val="tx1"/>
          </a:solidFill>
          <a:latin typeface="+mn-lt"/>
          <a:cs typeface="+mn-cs"/>
        </a:defRPr>
      </a:lvl5pPr>
      <a:lvl6pPr marL="3017520" indent="-274320" algn="l" rtl="0" fontAlgn="base">
        <a:spcBef>
          <a:spcPct val="20000"/>
        </a:spcBef>
        <a:spcAft>
          <a:spcPct val="0"/>
        </a:spcAft>
        <a:buChar char="»"/>
        <a:defRPr sz="2400">
          <a:solidFill>
            <a:schemeClr val="tx1"/>
          </a:solidFill>
          <a:latin typeface="+mn-lt"/>
          <a:cs typeface="+mn-cs"/>
        </a:defRPr>
      </a:lvl6pPr>
      <a:lvl7pPr marL="3566160" indent="-274320" algn="l" rtl="0" fontAlgn="base">
        <a:spcBef>
          <a:spcPct val="20000"/>
        </a:spcBef>
        <a:spcAft>
          <a:spcPct val="0"/>
        </a:spcAft>
        <a:buChar char="»"/>
        <a:defRPr sz="2400">
          <a:solidFill>
            <a:schemeClr val="tx1"/>
          </a:solidFill>
          <a:latin typeface="+mn-lt"/>
          <a:cs typeface="+mn-cs"/>
        </a:defRPr>
      </a:lvl7pPr>
      <a:lvl8pPr marL="4114800" indent="-274320" algn="l" rtl="0" fontAlgn="base">
        <a:spcBef>
          <a:spcPct val="20000"/>
        </a:spcBef>
        <a:spcAft>
          <a:spcPct val="0"/>
        </a:spcAft>
        <a:buChar char="»"/>
        <a:defRPr sz="2400">
          <a:solidFill>
            <a:schemeClr val="tx1"/>
          </a:solidFill>
          <a:latin typeface="+mn-lt"/>
          <a:cs typeface="+mn-cs"/>
        </a:defRPr>
      </a:lvl8pPr>
      <a:lvl9pPr marL="4663440" indent="-274320" algn="l" rtl="0" fontAlgn="base">
        <a:spcBef>
          <a:spcPct val="20000"/>
        </a:spcBef>
        <a:spcAft>
          <a:spcPct val="0"/>
        </a:spcAft>
        <a:buChar char="»"/>
        <a:defRPr sz="2400">
          <a:solidFill>
            <a:schemeClr val="tx1"/>
          </a:solidFill>
          <a:latin typeface="+mn-lt"/>
          <a:cs typeface="+mn-cs"/>
        </a:defRPr>
      </a:lvl9pPr>
    </p:bodyStyle>
    <p:otherStyle>
      <a:defPPr>
        <a:defRPr lang="vi-VN"/>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32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0"/>
            <a:ext cx="10972800" cy="4526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4591"/>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680" b="0">
                <a:solidFill>
                  <a:schemeClr val="tx1"/>
                </a:solidFill>
                <a:latin typeface="Arial" charset="0"/>
                <a:cs typeface="Arial" charset="0"/>
              </a:defRPr>
            </a:lvl1pPr>
          </a:lstStyle>
          <a:p>
            <a:pPr defTabSz="109728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4591"/>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680" b="0">
                <a:solidFill>
                  <a:schemeClr val="tx1"/>
                </a:solidFill>
                <a:latin typeface="Arial" charset="0"/>
                <a:cs typeface="Arial" charset="0"/>
              </a:defRPr>
            </a:lvl1pPr>
          </a:lstStyle>
          <a:p>
            <a:pPr defTabSz="109728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591"/>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680" b="0">
                <a:solidFill>
                  <a:schemeClr val="tx1"/>
                </a:solidFill>
              </a:defRPr>
            </a:lvl1pPr>
          </a:lstStyle>
          <a:p>
            <a:pPr defTabSz="1097280" fontAlgn="base">
              <a:spcBef>
                <a:spcPct val="0"/>
              </a:spcBef>
              <a:spcAft>
                <a:spcPct val="0"/>
              </a:spcAft>
              <a:defRPr/>
            </a:pPr>
            <a:fld id="{E0E1269C-39D4-4568-8E97-6743961F6CBE}" type="slidenum">
              <a:rPr lang="en-US" smtClean="0">
                <a:solidFill>
                  <a:srgbClr val="000000"/>
                </a:solidFill>
              </a:rPr>
              <a:pPr defTabSz="109728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7660713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rtl="0" eaLnBrk="0" fontAlgn="base" hangingPunct="0">
        <a:spcBef>
          <a:spcPct val="0"/>
        </a:spcBef>
        <a:spcAft>
          <a:spcPct val="0"/>
        </a:spcAft>
        <a:defRPr sz="5280">
          <a:solidFill>
            <a:schemeClr val="tx2"/>
          </a:solidFill>
          <a:latin typeface="+mj-lt"/>
          <a:ea typeface="+mj-ea"/>
          <a:cs typeface="+mj-cs"/>
        </a:defRPr>
      </a:lvl1pPr>
      <a:lvl2pPr algn="ctr" rtl="0" eaLnBrk="0" fontAlgn="base" hangingPunct="0">
        <a:spcBef>
          <a:spcPct val="0"/>
        </a:spcBef>
        <a:spcAft>
          <a:spcPct val="0"/>
        </a:spcAft>
        <a:defRPr sz="5280">
          <a:solidFill>
            <a:schemeClr val="tx2"/>
          </a:solidFill>
          <a:latin typeface="Arial" charset="0"/>
          <a:cs typeface="Arial" charset="0"/>
        </a:defRPr>
      </a:lvl2pPr>
      <a:lvl3pPr algn="ctr" rtl="0" eaLnBrk="0" fontAlgn="base" hangingPunct="0">
        <a:spcBef>
          <a:spcPct val="0"/>
        </a:spcBef>
        <a:spcAft>
          <a:spcPct val="0"/>
        </a:spcAft>
        <a:defRPr sz="5280">
          <a:solidFill>
            <a:schemeClr val="tx2"/>
          </a:solidFill>
          <a:latin typeface="Arial" charset="0"/>
          <a:cs typeface="Arial" charset="0"/>
        </a:defRPr>
      </a:lvl3pPr>
      <a:lvl4pPr algn="ctr" rtl="0" eaLnBrk="0" fontAlgn="base" hangingPunct="0">
        <a:spcBef>
          <a:spcPct val="0"/>
        </a:spcBef>
        <a:spcAft>
          <a:spcPct val="0"/>
        </a:spcAft>
        <a:defRPr sz="5280">
          <a:solidFill>
            <a:schemeClr val="tx2"/>
          </a:solidFill>
          <a:latin typeface="Arial" charset="0"/>
          <a:cs typeface="Arial" charset="0"/>
        </a:defRPr>
      </a:lvl4pPr>
      <a:lvl5pPr algn="ctr" rtl="0" eaLnBrk="0" fontAlgn="base" hangingPunct="0">
        <a:spcBef>
          <a:spcPct val="0"/>
        </a:spcBef>
        <a:spcAft>
          <a:spcPct val="0"/>
        </a:spcAft>
        <a:defRPr sz="5280">
          <a:solidFill>
            <a:schemeClr val="tx2"/>
          </a:solidFill>
          <a:latin typeface="Arial" charset="0"/>
          <a:cs typeface="Arial" charset="0"/>
        </a:defRPr>
      </a:lvl5pPr>
      <a:lvl6pPr marL="548640" algn="ctr" rtl="0" fontAlgn="base">
        <a:spcBef>
          <a:spcPct val="0"/>
        </a:spcBef>
        <a:spcAft>
          <a:spcPct val="0"/>
        </a:spcAft>
        <a:defRPr sz="5280">
          <a:solidFill>
            <a:schemeClr val="tx2"/>
          </a:solidFill>
          <a:latin typeface="Arial" charset="0"/>
          <a:cs typeface="Arial" charset="0"/>
        </a:defRPr>
      </a:lvl6pPr>
      <a:lvl7pPr marL="1097280" algn="ctr" rtl="0" fontAlgn="base">
        <a:spcBef>
          <a:spcPct val="0"/>
        </a:spcBef>
        <a:spcAft>
          <a:spcPct val="0"/>
        </a:spcAft>
        <a:defRPr sz="5280">
          <a:solidFill>
            <a:schemeClr val="tx2"/>
          </a:solidFill>
          <a:latin typeface="Arial" charset="0"/>
          <a:cs typeface="Arial" charset="0"/>
        </a:defRPr>
      </a:lvl7pPr>
      <a:lvl8pPr marL="1645920" algn="ctr" rtl="0" fontAlgn="base">
        <a:spcBef>
          <a:spcPct val="0"/>
        </a:spcBef>
        <a:spcAft>
          <a:spcPct val="0"/>
        </a:spcAft>
        <a:defRPr sz="5280">
          <a:solidFill>
            <a:schemeClr val="tx2"/>
          </a:solidFill>
          <a:latin typeface="Arial" charset="0"/>
          <a:cs typeface="Arial" charset="0"/>
        </a:defRPr>
      </a:lvl8pPr>
      <a:lvl9pPr marL="2194560" algn="ctr" rtl="0" fontAlgn="base">
        <a:spcBef>
          <a:spcPct val="0"/>
        </a:spcBef>
        <a:spcAft>
          <a:spcPct val="0"/>
        </a:spcAft>
        <a:defRPr sz="5280">
          <a:solidFill>
            <a:schemeClr val="tx2"/>
          </a:solidFill>
          <a:latin typeface="Arial" charset="0"/>
          <a:cs typeface="Arial" charset="0"/>
        </a:defRPr>
      </a:lvl9pPr>
    </p:titleStyle>
    <p:bodyStyle>
      <a:lvl1pPr marL="411480" indent="-411480" algn="l" rtl="0" eaLnBrk="0" fontAlgn="base" hangingPunct="0">
        <a:spcBef>
          <a:spcPct val="20000"/>
        </a:spcBef>
        <a:spcAft>
          <a:spcPct val="0"/>
        </a:spcAft>
        <a:buChar char="•"/>
        <a:defRPr sz="3840">
          <a:solidFill>
            <a:schemeClr val="tx1"/>
          </a:solidFill>
          <a:latin typeface="+mn-lt"/>
          <a:ea typeface="+mn-ea"/>
          <a:cs typeface="+mn-cs"/>
        </a:defRPr>
      </a:lvl1pPr>
      <a:lvl2pPr marL="891540" indent="-342900" algn="l" rtl="0" eaLnBrk="0" fontAlgn="base" hangingPunct="0">
        <a:spcBef>
          <a:spcPct val="20000"/>
        </a:spcBef>
        <a:spcAft>
          <a:spcPct val="0"/>
        </a:spcAft>
        <a:buChar char="–"/>
        <a:defRPr sz="3360">
          <a:solidFill>
            <a:schemeClr val="tx1"/>
          </a:solidFill>
          <a:latin typeface="+mn-lt"/>
          <a:cs typeface="+mn-cs"/>
        </a:defRPr>
      </a:lvl2pPr>
      <a:lvl3pPr marL="1371600" indent="-274320" algn="l" rtl="0" eaLnBrk="0" fontAlgn="base" hangingPunct="0">
        <a:spcBef>
          <a:spcPct val="20000"/>
        </a:spcBef>
        <a:spcAft>
          <a:spcPct val="0"/>
        </a:spcAft>
        <a:buChar char="•"/>
        <a:defRPr sz="2880">
          <a:solidFill>
            <a:schemeClr val="tx1"/>
          </a:solidFill>
          <a:latin typeface="+mn-lt"/>
          <a:cs typeface="+mn-cs"/>
        </a:defRPr>
      </a:lvl3pPr>
      <a:lvl4pPr marL="1920240" indent="-274320" algn="l" rtl="0" eaLnBrk="0" fontAlgn="base" hangingPunct="0">
        <a:spcBef>
          <a:spcPct val="20000"/>
        </a:spcBef>
        <a:spcAft>
          <a:spcPct val="0"/>
        </a:spcAft>
        <a:buChar char="–"/>
        <a:defRPr sz="2400">
          <a:solidFill>
            <a:schemeClr val="tx1"/>
          </a:solidFill>
          <a:latin typeface="+mn-lt"/>
          <a:cs typeface="+mn-cs"/>
        </a:defRPr>
      </a:lvl4pPr>
      <a:lvl5pPr marL="2468880" indent="-274320" algn="l" rtl="0" eaLnBrk="0" fontAlgn="base" hangingPunct="0">
        <a:spcBef>
          <a:spcPct val="20000"/>
        </a:spcBef>
        <a:spcAft>
          <a:spcPct val="0"/>
        </a:spcAft>
        <a:buChar char="»"/>
        <a:defRPr sz="2400">
          <a:solidFill>
            <a:schemeClr val="tx1"/>
          </a:solidFill>
          <a:latin typeface="+mn-lt"/>
          <a:cs typeface="+mn-cs"/>
        </a:defRPr>
      </a:lvl5pPr>
      <a:lvl6pPr marL="3017520" indent="-274320" algn="l" rtl="0" fontAlgn="base">
        <a:spcBef>
          <a:spcPct val="20000"/>
        </a:spcBef>
        <a:spcAft>
          <a:spcPct val="0"/>
        </a:spcAft>
        <a:buChar char="»"/>
        <a:defRPr sz="2400">
          <a:solidFill>
            <a:schemeClr val="tx1"/>
          </a:solidFill>
          <a:latin typeface="+mn-lt"/>
          <a:cs typeface="+mn-cs"/>
        </a:defRPr>
      </a:lvl6pPr>
      <a:lvl7pPr marL="3566160" indent="-274320" algn="l" rtl="0" fontAlgn="base">
        <a:spcBef>
          <a:spcPct val="20000"/>
        </a:spcBef>
        <a:spcAft>
          <a:spcPct val="0"/>
        </a:spcAft>
        <a:buChar char="»"/>
        <a:defRPr sz="2400">
          <a:solidFill>
            <a:schemeClr val="tx1"/>
          </a:solidFill>
          <a:latin typeface="+mn-lt"/>
          <a:cs typeface="+mn-cs"/>
        </a:defRPr>
      </a:lvl7pPr>
      <a:lvl8pPr marL="4114800" indent="-274320" algn="l" rtl="0" fontAlgn="base">
        <a:spcBef>
          <a:spcPct val="20000"/>
        </a:spcBef>
        <a:spcAft>
          <a:spcPct val="0"/>
        </a:spcAft>
        <a:buChar char="»"/>
        <a:defRPr sz="2400">
          <a:solidFill>
            <a:schemeClr val="tx1"/>
          </a:solidFill>
          <a:latin typeface="+mn-lt"/>
          <a:cs typeface="+mn-cs"/>
        </a:defRPr>
      </a:lvl8pPr>
      <a:lvl9pPr marL="4663440" indent="-274320" algn="l" rtl="0" fontAlgn="base">
        <a:spcBef>
          <a:spcPct val="20000"/>
        </a:spcBef>
        <a:spcAft>
          <a:spcPct val="0"/>
        </a:spcAft>
        <a:buChar char="»"/>
        <a:defRPr sz="2400">
          <a:solidFill>
            <a:schemeClr val="tx1"/>
          </a:solidFill>
          <a:latin typeface="+mn-lt"/>
          <a:cs typeface="+mn-cs"/>
        </a:defRPr>
      </a:lvl9pPr>
    </p:bodyStyle>
    <p:otherStyle>
      <a:defPPr>
        <a:defRPr lang="vi-VN"/>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10B419-FF10-4B1A-ACF4-A90B728DF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3E3DEF7-8BFF-473F-BBF9-2145226ECB6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346982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66.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slide" Target="slide1.xml"/><Relationship Id="rId13" Type="http://schemas.microsoft.com/office/2007/relationships/hdphoto" Target="../media/hdphoto2.wdp"/><Relationship Id="rId18" Type="http://schemas.openxmlformats.org/officeDocument/2006/relationships/image" Target="../media/image37.png"/><Relationship Id="rId3" Type="http://schemas.openxmlformats.org/officeDocument/2006/relationships/slideLayout" Target="../slideLayouts/slideLayout1.xml"/><Relationship Id="rId7" Type="http://schemas.microsoft.com/office/2007/relationships/hdphoto" Target="../media/hdphoto1.wdp"/><Relationship Id="rId12" Type="http://schemas.openxmlformats.org/officeDocument/2006/relationships/image" Target="../media/image33.png"/><Relationship Id="rId17" Type="http://schemas.openxmlformats.org/officeDocument/2006/relationships/image" Target="../media/image36.png"/><Relationship Id="rId2" Type="http://schemas.openxmlformats.org/officeDocument/2006/relationships/audio" Target="../media/media2.MP3"/><Relationship Id="rId16" Type="http://schemas.microsoft.com/office/2007/relationships/hdphoto" Target="../media/hdphoto3.wdp"/><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28.jpeg"/><Relationship Id="rId15" Type="http://schemas.openxmlformats.org/officeDocument/2006/relationships/image" Target="../media/image35.png"/><Relationship Id="rId10" Type="http://schemas.openxmlformats.org/officeDocument/2006/relationships/image" Target="../media/image31.png"/><Relationship Id="rId4" Type="http://schemas.openxmlformats.org/officeDocument/2006/relationships/notesSlide" Target="../notesSlides/notesSlide3.xml"/><Relationship Id="rId9" Type="http://schemas.openxmlformats.org/officeDocument/2006/relationships/image" Target="../media/image30.png"/><Relationship Id="rId1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4.png"/><Relationship Id="rId18" Type="http://schemas.openxmlformats.org/officeDocument/2006/relationships/slide" Target="slide11.xml"/><Relationship Id="rId3" Type="http://schemas.openxmlformats.org/officeDocument/2006/relationships/image" Target="../media/image38.png"/><Relationship Id="rId21" Type="http://schemas.microsoft.com/office/2007/relationships/hdphoto" Target="../media/hdphoto6.wdp"/><Relationship Id="rId7" Type="http://schemas.openxmlformats.org/officeDocument/2006/relationships/image" Target="../media/image42.gif"/><Relationship Id="rId12" Type="http://schemas.microsoft.com/office/2007/relationships/hdphoto" Target="../media/hdphoto3.wdp"/><Relationship Id="rId17" Type="http://schemas.openxmlformats.org/officeDocument/2006/relationships/slide" Target="slide6.xml"/><Relationship Id="rId2" Type="http://schemas.openxmlformats.org/officeDocument/2006/relationships/notesSlide" Target="../notesSlides/notesSlide4.xml"/><Relationship Id="rId16" Type="http://schemas.openxmlformats.org/officeDocument/2006/relationships/slide" Target="slide9.xml"/><Relationship Id="rId20"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41.gif"/><Relationship Id="rId11" Type="http://schemas.openxmlformats.org/officeDocument/2006/relationships/image" Target="../media/image35.png"/><Relationship Id="rId5" Type="http://schemas.openxmlformats.org/officeDocument/2006/relationships/image" Target="../media/image40.gif"/><Relationship Id="rId15" Type="http://schemas.microsoft.com/office/2007/relationships/hdphoto" Target="../media/hdphoto5.wdp"/><Relationship Id="rId10" Type="http://schemas.openxmlformats.org/officeDocument/2006/relationships/image" Target="../media/image34.png"/><Relationship Id="rId19" Type="http://schemas.openxmlformats.org/officeDocument/2006/relationships/image" Target="../media/image31.png"/><Relationship Id="rId4" Type="http://schemas.openxmlformats.org/officeDocument/2006/relationships/image" Target="../media/image39.gif"/><Relationship Id="rId9" Type="http://schemas.microsoft.com/office/2007/relationships/hdphoto" Target="../media/hdphoto4.wdp"/><Relationship Id="rId1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slide" Target="slide1.xml"/><Relationship Id="rId5" Type="http://schemas.microsoft.com/office/2007/relationships/hdphoto" Target="../media/hdphoto7.wdp"/><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slide" Target="slide1.xml"/><Relationship Id="rId5" Type="http://schemas.microsoft.com/office/2007/relationships/hdphoto" Target="../media/hdphoto7.wdp"/><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slide" Target="slide1.xml"/><Relationship Id="rId5" Type="http://schemas.microsoft.com/office/2007/relationships/hdphoto" Target="../media/hdphoto7.wdp"/><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slide" Target="slide1.xml"/><Relationship Id="rId5" Type="http://schemas.microsoft.com/office/2007/relationships/hdphoto" Target="../media/hdphoto7.wdp"/><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slide" Target="slide1.xml"/><Relationship Id="rId5" Type="http://schemas.microsoft.com/office/2007/relationships/hdphoto" Target="../media/hdphoto7.wdp"/><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slide" Target="slide1.xml"/><Relationship Id="rId5" Type="http://schemas.microsoft.com/office/2007/relationships/hdphoto" Target="../media/hdphoto7.wdp"/><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8.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0" y="-1"/>
            <a:ext cx="12192000" cy="6858001"/>
          </a:xfrm>
          <a:prstGeom prst="rect">
            <a:avLst/>
          </a:prstGeom>
        </p:spPr>
      </p:pic>
      <p:pic>
        <p:nvPicPr>
          <p:cNvPr id="5" name="Picture 4"/>
          <p:cNvPicPr>
            <a:picLocks noChangeAspect="1"/>
          </p:cNvPicPr>
          <p:nvPr/>
        </p:nvPicPr>
        <p:blipFill>
          <a:blip r:embed="rId3"/>
          <a:stretch>
            <a:fillRect/>
          </a:stretch>
        </p:blipFill>
        <p:spPr>
          <a:xfrm>
            <a:off x="680446" y="1228820"/>
            <a:ext cx="3943806" cy="4562285"/>
          </a:xfrm>
          <a:prstGeom prst="rect">
            <a:avLst/>
          </a:prstGeom>
        </p:spPr>
      </p:pic>
      <p:sp>
        <p:nvSpPr>
          <p:cNvPr id="6" name="TextBox 5"/>
          <p:cNvSpPr txBox="1"/>
          <p:nvPr/>
        </p:nvSpPr>
        <p:spPr>
          <a:xfrm>
            <a:off x="4624252" y="1565647"/>
            <a:ext cx="7733211" cy="1938992"/>
          </a:xfrm>
          <a:prstGeom prst="rect">
            <a:avLst/>
          </a:prstGeom>
          <a:noFill/>
        </p:spPr>
        <p:txBody>
          <a:bodyPr wrap="square" rtlCol="0">
            <a:spAutoFit/>
          </a:bodyPr>
          <a:lstStyle/>
          <a:p>
            <a:r>
              <a:rPr lang="en-US" sz="6000" b="1" dirty="0">
                <a:solidFill>
                  <a:schemeClr val="accent6">
                    <a:lumMod val="50000"/>
                  </a:schemeClr>
                </a:solidFill>
                <a:latin typeface="Algerian" panose="04020705040A02060702" pitchFamily="82" charset="0"/>
              </a:rPr>
              <a:t>THÔNG TIN VỀ NGÀY TRÁI ĐẤT NĂM 2000</a:t>
            </a:r>
          </a:p>
        </p:txBody>
      </p:sp>
    </p:spTree>
    <p:extLst>
      <p:ext uri="{BB962C8B-B14F-4D97-AF65-F5344CB8AC3E}">
        <p14:creationId xmlns:p14="http://schemas.microsoft.com/office/powerpoint/2010/main" val="2797472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A934F5-6521-451F-9832-2ADD6F3569A8}"/>
              </a:ext>
            </a:extLst>
          </p:cNvPr>
          <p:cNvPicPr>
            <a:picLocks noChangeAspect="1"/>
          </p:cNvPicPr>
          <p:nvPr/>
        </p:nvPicPr>
        <p:blipFill>
          <a:blip r:embed="rId2"/>
          <a:stretch>
            <a:fillRect/>
          </a:stretch>
        </p:blipFill>
        <p:spPr>
          <a:xfrm>
            <a:off x="5414" y="0"/>
            <a:ext cx="12181172" cy="6858000"/>
          </a:xfrm>
          <a:prstGeom prst="rect">
            <a:avLst/>
          </a:prstGeom>
        </p:spPr>
      </p:pic>
      <p:pic>
        <p:nvPicPr>
          <p:cNvPr id="5" name="Picture 4" descr="22858PICdbgea5Gz679dY_PIC2018.png">
            <a:extLst>
              <a:ext uri="{FF2B5EF4-FFF2-40B4-BE49-F238E27FC236}">
                <a16:creationId xmlns:a16="http://schemas.microsoft.com/office/drawing/2014/main" id="{60260970-723D-4905-818F-68D5BE55F9F8}"/>
              </a:ext>
            </a:extLst>
          </p:cNvPr>
          <p:cNvPicPr>
            <a:picLocks noChangeAspect="1"/>
          </p:cNvPicPr>
          <p:nvPr/>
        </p:nvPicPr>
        <p:blipFill>
          <a:blip r:embed="rId3" cstate="print"/>
          <a:stretch>
            <a:fillRect/>
          </a:stretch>
        </p:blipFill>
        <p:spPr>
          <a:xfrm>
            <a:off x="7517943" y="2445026"/>
            <a:ext cx="4412974" cy="4412974"/>
          </a:xfrm>
          <a:prstGeom prst="rect">
            <a:avLst/>
          </a:prstGeom>
        </p:spPr>
      </p:pic>
      <p:sp>
        <p:nvSpPr>
          <p:cNvPr id="7" name="Rectangle 6">
            <a:extLst>
              <a:ext uri="{FF2B5EF4-FFF2-40B4-BE49-F238E27FC236}">
                <a16:creationId xmlns:a16="http://schemas.microsoft.com/office/drawing/2014/main" id="{3E5E5033-0589-488E-81AC-8C2EEB5CB609}"/>
              </a:ext>
            </a:extLst>
          </p:cNvPr>
          <p:cNvSpPr/>
          <p:nvPr/>
        </p:nvSpPr>
        <p:spPr>
          <a:xfrm>
            <a:off x="1040295" y="482553"/>
            <a:ext cx="10449339" cy="1754326"/>
          </a:xfrm>
          <a:prstGeom prst="rect">
            <a:avLst/>
          </a:prstGeom>
        </p:spPr>
        <p:txBody>
          <a:bodyPr wrap="square">
            <a:spAutoFit/>
          </a:bodyPr>
          <a:lstStyle/>
          <a:p>
            <a:pPr algn="ctr"/>
            <a:r>
              <a:rPr lang="en-US" altLang="en-US" sz="3600" b="1" i="1" dirty="0" err="1">
                <a:solidFill>
                  <a:srgbClr val="990099"/>
                </a:solidFill>
                <a:latin typeface="Times New Roman" panose="02020603050405020304" pitchFamily="18" charset="0"/>
              </a:rPr>
              <a:t>Hiện</a:t>
            </a:r>
            <a:r>
              <a:rPr lang="en-US" altLang="en-US" sz="3600" b="1" i="1" dirty="0">
                <a:solidFill>
                  <a:srgbClr val="990099"/>
                </a:solidFill>
                <a:latin typeface="Times New Roman" panose="02020603050405020304" pitchFamily="18" charset="0"/>
              </a:rPr>
              <a:t> nay ở </a:t>
            </a:r>
            <a:r>
              <a:rPr lang="en-US" altLang="en-US" sz="3600" b="1" i="1" dirty="0" err="1">
                <a:solidFill>
                  <a:srgbClr val="990099"/>
                </a:solidFill>
                <a:latin typeface="Times New Roman" panose="02020603050405020304" pitchFamily="18" charset="0"/>
              </a:rPr>
              <a:t>Việt</a:t>
            </a:r>
            <a:r>
              <a:rPr lang="en-US" altLang="en-US" sz="3600" b="1" i="1" dirty="0">
                <a:solidFill>
                  <a:srgbClr val="990099"/>
                </a:solidFill>
                <a:latin typeface="Times New Roman" panose="02020603050405020304" pitchFamily="18" charset="0"/>
              </a:rPr>
              <a:t> Nam </a:t>
            </a:r>
            <a:r>
              <a:rPr lang="en-US" altLang="en-US" sz="3600" b="1" i="1" dirty="0" err="1">
                <a:solidFill>
                  <a:srgbClr val="990099"/>
                </a:solidFill>
                <a:latin typeface="Times New Roman" panose="02020603050405020304" pitchFamily="18" charset="0"/>
              </a:rPr>
              <a:t>có</a:t>
            </a:r>
            <a:r>
              <a:rPr lang="en-US" altLang="en-US" sz="3600" b="1" i="1" dirty="0">
                <a:solidFill>
                  <a:srgbClr val="990099"/>
                </a:solidFill>
                <a:latin typeface="Times New Roman" panose="02020603050405020304" pitchFamily="18" charset="0"/>
              </a:rPr>
              <a:t> </a:t>
            </a:r>
            <a:r>
              <a:rPr lang="en-US" altLang="en-US" sz="3600" b="1" i="1" dirty="0" err="1">
                <a:solidFill>
                  <a:srgbClr val="990099"/>
                </a:solidFill>
                <a:latin typeface="Times New Roman" panose="02020603050405020304" pitchFamily="18" charset="0"/>
              </a:rPr>
              <a:t>những</a:t>
            </a:r>
            <a:r>
              <a:rPr lang="en-US" altLang="en-US" sz="3600" b="1" i="1" dirty="0">
                <a:solidFill>
                  <a:srgbClr val="990099"/>
                </a:solidFill>
                <a:latin typeface="Times New Roman" panose="02020603050405020304" pitchFamily="18" charset="0"/>
              </a:rPr>
              <a:t> </a:t>
            </a:r>
            <a:r>
              <a:rPr lang="en-US" altLang="en-US" sz="3600" b="1" i="1" dirty="0" err="1">
                <a:solidFill>
                  <a:srgbClr val="990099"/>
                </a:solidFill>
                <a:latin typeface="Times New Roman" panose="02020603050405020304" pitchFamily="18" charset="0"/>
              </a:rPr>
              <a:t>biện</a:t>
            </a:r>
            <a:r>
              <a:rPr lang="en-US" altLang="en-US" sz="3600" b="1" i="1" dirty="0">
                <a:solidFill>
                  <a:srgbClr val="990099"/>
                </a:solidFill>
                <a:latin typeface="Times New Roman" panose="02020603050405020304" pitchFamily="18" charset="0"/>
              </a:rPr>
              <a:t> </a:t>
            </a:r>
            <a:r>
              <a:rPr lang="en-US" altLang="en-US" sz="3600" b="1" i="1" dirty="0" err="1">
                <a:solidFill>
                  <a:srgbClr val="990099"/>
                </a:solidFill>
                <a:latin typeface="Times New Roman" panose="02020603050405020304" pitchFamily="18" charset="0"/>
              </a:rPr>
              <a:t>pháp</a:t>
            </a:r>
            <a:r>
              <a:rPr lang="en-US" altLang="en-US" sz="3600" b="1" i="1" dirty="0">
                <a:solidFill>
                  <a:srgbClr val="990099"/>
                </a:solidFill>
                <a:latin typeface="Times New Roman" panose="02020603050405020304" pitchFamily="18" charset="0"/>
              </a:rPr>
              <a:t> </a:t>
            </a:r>
            <a:r>
              <a:rPr lang="en-US" altLang="en-US" sz="3600" b="1" i="1" dirty="0" err="1">
                <a:solidFill>
                  <a:srgbClr val="990099"/>
                </a:solidFill>
                <a:latin typeface="Times New Roman" panose="02020603050405020304" pitchFamily="18" charset="0"/>
              </a:rPr>
              <a:t>nào</a:t>
            </a:r>
            <a:r>
              <a:rPr lang="en-US" altLang="en-US" sz="3600" b="1" i="1" dirty="0">
                <a:solidFill>
                  <a:srgbClr val="990099"/>
                </a:solidFill>
                <a:latin typeface="Times New Roman" panose="02020603050405020304" pitchFamily="18" charset="0"/>
              </a:rPr>
              <a:t> </a:t>
            </a:r>
            <a:r>
              <a:rPr lang="en-US" altLang="en-US" sz="3600" b="1" i="1" dirty="0" err="1">
                <a:solidFill>
                  <a:srgbClr val="990099"/>
                </a:solidFill>
                <a:latin typeface="Times New Roman" panose="02020603050405020304" pitchFamily="18" charset="0"/>
              </a:rPr>
              <a:t>để</a:t>
            </a:r>
            <a:r>
              <a:rPr lang="en-US" altLang="en-US" sz="3600" b="1" i="1" dirty="0">
                <a:solidFill>
                  <a:srgbClr val="990099"/>
                </a:solidFill>
                <a:latin typeface="Times New Roman" panose="02020603050405020304" pitchFamily="18" charset="0"/>
              </a:rPr>
              <a:t> </a:t>
            </a:r>
            <a:r>
              <a:rPr lang="en-US" altLang="en-US" sz="3600" b="1" i="1" dirty="0" err="1">
                <a:solidFill>
                  <a:srgbClr val="990099"/>
                </a:solidFill>
                <a:latin typeface="Times New Roman" panose="02020603050405020304" pitchFamily="18" charset="0"/>
              </a:rPr>
              <a:t>xử</a:t>
            </a:r>
            <a:r>
              <a:rPr lang="en-US" altLang="en-US" sz="3600" b="1" i="1" dirty="0">
                <a:solidFill>
                  <a:srgbClr val="990099"/>
                </a:solidFill>
                <a:latin typeface="Times New Roman" panose="02020603050405020304" pitchFamily="18" charset="0"/>
              </a:rPr>
              <a:t> </a:t>
            </a:r>
            <a:r>
              <a:rPr lang="en-US" altLang="en-US" sz="3600" b="1" i="1" dirty="0" err="1">
                <a:solidFill>
                  <a:srgbClr val="990099"/>
                </a:solidFill>
                <a:latin typeface="Times New Roman" panose="02020603050405020304" pitchFamily="18" charset="0"/>
              </a:rPr>
              <a:t>lí</a:t>
            </a:r>
            <a:r>
              <a:rPr lang="en-US" altLang="en-US" sz="3600" b="1" i="1" dirty="0">
                <a:solidFill>
                  <a:srgbClr val="990099"/>
                </a:solidFill>
                <a:latin typeface="Times New Roman" panose="02020603050405020304" pitchFamily="18" charset="0"/>
              </a:rPr>
              <a:t> </a:t>
            </a:r>
            <a:r>
              <a:rPr lang="en-US" altLang="en-US" sz="3600" b="1" i="1" dirty="0" err="1">
                <a:solidFill>
                  <a:srgbClr val="990099"/>
                </a:solidFill>
                <a:latin typeface="Times New Roman" panose="02020603050405020304" pitchFamily="18" charset="0"/>
              </a:rPr>
              <a:t>rác</a:t>
            </a:r>
            <a:r>
              <a:rPr lang="en-US" altLang="en-US" sz="3600" b="1" i="1" dirty="0">
                <a:solidFill>
                  <a:srgbClr val="990099"/>
                </a:solidFill>
                <a:latin typeface="Times New Roman" panose="02020603050405020304" pitchFamily="18" charset="0"/>
              </a:rPr>
              <a:t> </a:t>
            </a:r>
            <a:r>
              <a:rPr lang="en-US" altLang="en-US" sz="3600" b="1" i="1" dirty="0" err="1">
                <a:solidFill>
                  <a:srgbClr val="990099"/>
                </a:solidFill>
                <a:latin typeface="Times New Roman" panose="02020603050405020304" pitchFamily="18" charset="0"/>
              </a:rPr>
              <a:t>thải</a:t>
            </a:r>
            <a:r>
              <a:rPr lang="en-US" altLang="en-US" sz="3600" b="1" i="1" dirty="0">
                <a:solidFill>
                  <a:srgbClr val="990099"/>
                </a:solidFill>
                <a:latin typeface="Times New Roman" panose="02020603050405020304" pitchFamily="18" charset="0"/>
              </a:rPr>
              <a:t> </a:t>
            </a:r>
            <a:r>
              <a:rPr lang="en-US" altLang="en-US" sz="3600" b="1" i="1" dirty="0" err="1">
                <a:solidFill>
                  <a:srgbClr val="990099"/>
                </a:solidFill>
                <a:latin typeface="Times New Roman" panose="02020603050405020304" pitchFamily="18" charset="0"/>
              </a:rPr>
              <a:t>là</a:t>
            </a:r>
            <a:r>
              <a:rPr lang="en-US" altLang="en-US" sz="3600" b="1" i="1" dirty="0">
                <a:solidFill>
                  <a:srgbClr val="990099"/>
                </a:solidFill>
                <a:latin typeface="Times New Roman" panose="02020603050405020304" pitchFamily="18" charset="0"/>
              </a:rPr>
              <a:t> bao </a:t>
            </a:r>
            <a:r>
              <a:rPr lang="en-US" altLang="en-US" sz="3600" b="1" i="1" dirty="0" err="1">
                <a:solidFill>
                  <a:srgbClr val="990099"/>
                </a:solidFill>
                <a:latin typeface="Times New Roman" panose="02020603050405020304" pitchFamily="18" charset="0"/>
              </a:rPr>
              <a:t>bì</a:t>
            </a:r>
            <a:r>
              <a:rPr lang="en-US" altLang="en-US" sz="3600" b="1" i="1" dirty="0">
                <a:solidFill>
                  <a:srgbClr val="990099"/>
                </a:solidFill>
                <a:latin typeface="Times New Roman" panose="02020603050405020304" pitchFamily="18" charset="0"/>
              </a:rPr>
              <a:t> </a:t>
            </a:r>
            <a:r>
              <a:rPr lang="en-US" altLang="en-US" sz="3600" b="1" i="1" dirty="0" err="1">
                <a:solidFill>
                  <a:srgbClr val="990099"/>
                </a:solidFill>
                <a:latin typeface="Times New Roman" panose="02020603050405020304" pitchFamily="18" charset="0"/>
              </a:rPr>
              <a:t>ni</a:t>
            </a:r>
            <a:r>
              <a:rPr lang="en-US" altLang="en-US" sz="3600" b="1" i="1" dirty="0">
                <a:solidFill>
                  <a:srgbClr val="990099"/>
                </a:solidFill>
                <a:latin typeface="Times New Roman" panose="02020603050405020304" pitchFamily="18" charset="0"/>
              </a:rPr>
              <a:t> </a:t>
            </a:r>
            <a:r>
              <a:rPr lang="en-US" altLang="en-US" sz="3600" b="1" i="1" dirty="0" err="1">
                <a:solidFill>
                  <a:srgbClr val="990099"/>
                </a:solidFill>
                <a:latin typeface="Times New Roman" panose="02020603050405020304" pitchFamily="18" charset="0"/>
              </a:rPr>
              <a:t>lông</a:t>
            </a:r>
            <a:r>
              <a:rPr lang="en-US" altLang="en-US" sz="3600" b="1" i="1" dirty="0">
                <a:solidFill>
                  <a:srgbClr val="990099"/>
                </a:solidFill>
                <a:latin typeface="Times New Roman" panose="02020603050405020304" pitchFamily="18" charset="0"/>
              </a:rPr>
              <a:t>? </a:t>
            </a:r>
            <a:r>
              <a:rPr lang="en-US" altLang="en-US" sz="3600" b="1" i="1" dirty="0" err="1">
                <a:solidFill>
                  <a:srgbClr val="990099"/>
                </a:solidFill>
                <a:latin typeface="Times New Roman" panose="02020603050405020304" pitchFamily="18" charset="0"/>
              </a:rPr>
              <a:t>Tính</a:t>
            </a:r>
            <a:r>
              <a:rPr lang="en-US" altLang="en-US" sz="3600" b="1" i="1" dirty="0">
                <a:solidFill>
                  <a:srgbClr val="990099"/>
                </a:solidFill>
                <a:latin typeface="Times New Roman" panose="02020603050405020304" pitchFamily="18" charset="0"/>
              </a:rPr>
              <a:t> </a:t>
            </a:r>
            <a:r>
              <a:rPr lang="en-US" altLang="en-US" sz="3600" b="1" i="1" dirty="0" err="1">
                <a:solidFill>
                  <a:srgbClr val="990099"/>
                </a:solidFill>
                <a:latin typeface="Times New Roman" panose="02020603050405020304" pitchFamily="18" charset="0"/>
              </a:rPr>
              <a:t>khả</a:t>
            </a:r>
            <a:r>
              <a:rPr lang="en-US" altLang="en-US" sz="3600" b="1" i="1" dirty="0">
                <a:solidFill>
                  <a:srgbClr val="990099"/>
                </a:solidFill>
                <a:latin typeface="Times New Roman" panose="02020603050405020304" pitchFamily="18" charset="0"/>
              </a:rPr>
              <a:t> </a:t>
            </a:r>
            <a:r>
              <a:rPr lang="en-US" altLang="en-US" sz="3600" b="1" i="1" dirty="0" err="1">
                <a:solidFill>
                  <a:srgbClr val="990099"/>
                </a:solidFill>
                <a:latin typeface="Times New Roman" panose="02020603050405020304" pitchFamily="18" charset="0"/>
              </a:rPr>
              <a:t>thi</a:t>
            </a:r>
            <a:r>
              <a:rPr lang="en-US" altLang="en-US" sz="3600" b="1" i="1" dirty="0">
                <a:solidFill>
                  <a:srgbClr val="990099"/>
                </a:solidFill>
                <a:latin typeface="Times New Roman" panose="02020603050405020304" pitchFamily="18" charset="0"/>
              </a:rPr>
              <a:t> </a:t>
            </a:r>
            <a:r>
              <a:rPr lang="en-US" altLang="en-US" sz="3600" b="1" i="1" dirty="0" err="1">
                <a:solidFill>
                  <a:srgbClr val="990099"/>
                </a:solidFill>
                <a:latin typeface="Times New Roman" panose="02020603050405020304" pitchFamily="18" charset="0"/>
              </a:rPr>
              <a:t>của</a:t>
            </a:r>
            <a:r>
              <a:rPr lang="en-US" altLang="en-US" sz="3600" b="1" i="1" dirty="0">
                <a:solidFill>
                  <a:srgbClr val="990099"/>
                </a:solidFill>
                <a:latin typeface="Times New Roman" panose="02020603050405020304" pitchFamily="18" charset="0"/>
              </a:rPr>
              <a:t> </a:t>
            </a:r>
            <a:r>
              <a:rPr lang="en-US" altLang="en-US" sz="3600" b="1" i="1" dirty="0" err="1">
                <a:solidFill>
                  <a:srgbClr val="990099"/>
                </a:solidFill>
                <a:latin typeface="Times New Roman" panose="02020603050405020304" pitchFamily="18" charset="0"/>
              </a:rPr>
              <a:t>phương</a:t>
            </a:r>
            <a:r>
              <a:rPr lang="en-US" altLang="en-US" sz="3600" b="1" i="1" dirty="0">
                <a:solidFill>
                  <a:srgbClr val="990099"/>
                </a:solidFill>
                <a:latin typeface="Times New Roman" panose="02020603050405020304" pitchFamily="18" charset="0"/>
              </a:rPr>
              <a:t> </a:t>
            </a:r>
            <a:r>
              <a:rPr lang="en-US" altLang="en-US" sz="3600" b="1" i="1" dirty="0" err="1">
                <a:solidFill>
                  <a:srgbClr val="990099"/>
                </a:solidFill>
                <a:latin typeface="Times New Roman" panose="02020603050405020304" pitchFamily="18" charset="0"/>
              </a:rPr>
              <a:t>pháp</a:t>
            </a:r>
            <a:r>
              <a:rPr lang="en-US" altLang="en-US" sz="3600" b="1" i="1" dirty="0">
                <a:solidFill>
                  <a:srgbClr val="990099"/>
                </a:solidFill>
                <a:latin typeface="Times New Roman" panose="02020603050405020304" pitchFamily="18" charset="0"/>
              </a:rPr>
              <a:t> </a:t>
            </a:r>
            <a:r>
              <a:rPr lang="en-US" altLang="en-US" sz="3600" b="1" i="1" dirty="0" err="1">
                <a:solidFill>
                  <a:srgbClr val="990099"/>
                </a:solidFill>
                <a:latin typeface="Times New Roman" panose="02020603050405020304" pitchFamily="18" charset="0"/>
              </a:rPr>
              <a:t>đó</a:t>
            </a:r>
            <a:r>
              <a:rPr lang="en-US" altLang="en-US" sz="3600" b="1" i="1" dirty="0">
                <a:solidFill>
                  <a:srgbClr val="990099"/>
                </a:solidFill>
                <a:latin typeface="Times New Roman" panose="02020603050405020304" pitchFamily="18" charset="0"/>
              </a:rPr>
              <a:t> ra </a:t>
            </a:r>
            <a:r>
              <a:rPr lang="en-US" altLang="en-US" sz="3600" b="1" i="1" dirty="0" err="1">
                <a:solidFill>
                  <a:srgbClr val="990099"/>
                </a:solidFill>
                <a:latin typeface="Times New Roman" panose="02020603050405020304" pitchFamily="18" charset="0"/>
              </a:rPr>
              <a:t>sao</a:t>
            </a:r>
            <a:r>
              <a:rPr lang="en-US" altLang="en-US" sz="3600" b="1" i="1" dirty="0">
                <a:solidFill>
                  <a:srgbClr val="990099"/>
                </a:solidFill>
                <a:latin typeface="Times New Roman" panose="02020603050405020304" pitchFamily="18" charset="0"/>
              </a:rPr>
              <a:t>? </a:t>
            </a:r>
            <a:endParaRPr lang="en-SG" sz="3600" dirty="0"/>
          </a:p>
        </p:txBody>
      </p:sp>
      <p:grpSp>
        <p:nvGrpSpPr>
          <p:cNvPr id="9" name="Group 8">
            <a:extLst>
              <a:ext uri="{FF2B5EF4-FFF2-40B4-BE49-F238E27FC236}">
                <a16:creationId xmlns:a16="http://schemas.microsoft.com/office/drawing/2014/main" id="{FDD29734-8A97-4B10-A474-11383DB2B43B}"/>
              </a:ext>
            </a:extLst>
          </p:cNvPr>
          <p:cNvGrpSpPr/>
          <p:nvPr/>
        </p:nvGrpSpPr>
        <p:grpSpPr>
          <a:xfrm>
            <a:off x="2715470" y="2798480"/>
            <a:ext cx="3953510" cy="954405"/>
            <a:chOff x="249791" y="3288184"/>
            <a:chExt cx="3953510" cy="954405"/>
          </a:xfrm>
        </p:grpSpPr>
        <p:grpSp>
          <p:nvGrpSpPr>
            <p:cNvPr id="10" name="组合 6">
              <a:extLst>
                <a:ext uri="{FF2B5EF4-FFF2-40B4-BE49-F238E27FC236}">
                  <a16:creationId xmlns:a16="http://schemas.microsoft.com/office/drawing/2014/main" id="{0EE11468-26D7-4A34-90EA-456F920AFE6A}"/>
                </a:ext>
              </a:extLst>
            </p:cNvPr>
            <p:cNvGrpSpPr/>
            <p:nvPr/>
          </p:nvGrpSpPr>
          <p:grpSpPr>
            <a:xfrm>
              <a:off x="249791" y="3288184"/>
              <a:ext cx="3953510" cy="954405"/>
              <a:chOff x="2491" y="7871"/>
              <a:chExt cx="6226" cy="1503"/>
            </a:xfrm>
          </p:grpSpPr>
          <p:sp>
            <p:nvSpPr>
              <p:cNvPr id="12" name="直角三角形 5">
                <a:extLst>
                  <a:ext uri="{FF2B5EF4-FFF2-40B4-BE49-F238E27FC236}">
                    <a16:creationId xmlns:a16="http://schemas.microsoft.com/office/drawing/2014/main" id="{5F17AEA5-2AB4-4762-94D5-D315F0CE5A2F}"/>
                  </a:ext>
                </a:extLst>
              </p:cNvPr>
              <p:cNvSpPr/>
              <p:nvPr/>
            </p:nvSpPr>
            <p:spPr>
              <a:xfrm flipH="1" flipV="1">
                <a:off x="3803" y="9183"/>
                <a:ext cx="191" cy="191"/>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p>
            </p:txBody>
          </p:sp>
          <p:sp>
            <p:nvSpPr>
              <p:cNvPr id="13" name="矩形 7">
                <a:extLst>
                  <a:ext uri="{FF2B5EF4-FFF2-40B4-BE49-F238E27FC236}">
                    <a16:creationId xmlns:a16="http://schemas.microsoft.com/office/drawing/2014/main" id="{3D6A8BEC-A938-426A-A5B1-C4BD3CBF9E37}"/>
                  </a:ext>
                </a:extLst>
              </p:cNvPr>
              <p:cNvSpPr/>
              <p:nvPr/>
            </p:nvSpPr>
            <p:spPr>
              <a:xfrm flipV="1">
                <a:off x="3240" y="8063"/>
                <a:ext cx="5477" cy="1154"/>
              </a:xfrm>
              <a:prstGeom prst="rect">
                <a:avLst/>
              </a:prstGeom>
              <a:solidFill>
                <a:schemeClr val="bg1"/>
              </a:solidFill>
              <a:ln>
                <a:solidFill>
                  <a:srgbClr val="A8D2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dirty="0">
                  <a:solidFill>
                    <a:srgbClr val="0070C0"/>
                  </a:solidFill>
                </a:endParaRPr>
              </a:p>
            </p:txBody>
          </p:sp>
          <p:sp>
            <p:nvSpPr>
              <p:cNvPr id="14" name="燕尾形 9">
                <a:extLst>
                  <a:ext uri="{FF2B5EF4-FFF2-40B4-BE49-F238E27FC236}">
                    <a16:creationId xmlns:a16="http://schemas.microsoft.com/office/drawing/2014/main" id="{98B6B59D-0EC9-4AEF-9881-568A69318178}"/>
                  </a:ext>
                </a:extLst>
              </p:cNvPr>
              <p:cNvSpPr/>
              <p:nvPr/>
            </p:nvSpPr>
            <p:spPr>
              <a:xfrm flipH="1">
                <a:off x="2491" y="7871"/>
                <a:ext cx="1489" cy="1489"/>
              </a:xfrm>
              <a:prstGeom prst="chevron">
                <a:avLst>
                  <a:gd name="adj" fmla="val 48220"/>
                </a:avLst>
              </a:prstGeom>
              <a:solidFill>
                <a:srgbClr val="A8D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dirty="0"/>
              </a:p>
            </p:txBody>
          </p:sp>
          <p:sp>
            <p:nvSpPr>
              <p:cNvPr id="15" name="直角三角形 10">
                <a:extLst>
                  <a:ext uri="{FF2B5EF4-FFF2-40B4-BE49-F238E27FC236}">
                    <a16:creationId xmlns:a16="http://schemas.microsoft.com/office/drawing/2014/main" id="{130AB674-0567-40E6-89C6-642104A52660}"/>
                  </a:ext>
                </a:extLst>
              </p:cNvPr>
              <p:cNvSpPr/>
              <p:nvPr/>
            </p:nvSpPr>
            <p:spPr>
              <a:xfrm flipH="1">
                <a:off x="3788" y="7872"/>
                <a:ext cx="191" cy="191"/>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p>
            </p:txBody>
          </p:sp>
        </p:grpSp>
        <p:sp>
          <p:nvSpPr>
            <p:cNvPr id="11" name="Rectangle 10">
              <a:extLst>
                <a:ext uri="{FF2B5EF4-FFF2-40B4-BE49-F238E27FC236}">
                  <a16:creationId xmlns:a16="http://schemas.microsoft.com/office/drawing/2014/main" id="{0E537D62-8806-48D7-AB07-902D1925A871}"/>
                </a:ext>
              </a:extLst>
            </p:cNvPr>
            <p:cNvSpPr/>
            <p:nvPr/>
          </p:nvSpPr>
          <p:spPr>
            <a:xfrm>
              <a:off x="2044269" y="3508424"/>
              <a:ext cx="822661" cy="584775"/>
            </a:xfrm>
            <a:prstGeom prst="rect">
              <a:avLst/>
            </a:prstGeom>
          </p:spPr>
          <p:txBody>
            <a:bodyPr wrap="none">
              <a:spAutoFit/>
            </a:bodyPr>
            <a:lstStyle/>
            <a:p>
              <a:pPr algn="ctr"/>
              <a:r>
                <a:rPr lang="en-US" altLang="zh-CN" sz="3200" b="1" dirty="0" err="1">
                  <a:solidFill>
                    <a:srgbClr val="0070C0"/>
                  </a:solidFill>
                  <a:latin typeface="Times New Roman" panose="02020603050405020304" pitchFamily="18" charset="0"/>
                  <a:cs typeface="Times New Roman" panose="02020603050405020304" pitchFamily="18" charset="0"/>
                </a:rPr>
                <a:t>Đốt</a:t>
              </a:r>
              <a:endParaRPr lang="zh-CN" altLang="en-US" sz="3200" b="1" dirty="0">
                <a:solidFill>
                  <a:srgbClr val="0070C0"/>
                </a:solidFill>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4A997033-A314-4ACF-9799-347940019B45}"/>
              </a:ext>
            </a:extLst>
          </p:cNvPr>
          <p:cNvGrpSpPr/>
          <p:nvPr/>
        </p:nvGrpSpPr>
        <p:grpSpPr>
          <a:xfrm>
            <a:off x="2715470" y="4165571"/>
            <a:ext cx="3953510" cy="954405"/>
            <a:chOff x="249791" y="3288184"/>
            <a:chExt cx="3953510" cy="954405"/>
          </a:xfrm>
        </p:grpSpPr>
        <p:grpSp>
          <p:nvGrpSpPr>
            <p:cNvPr id="17" name="组合 6">
              <a:extLst>
                <a:ext uri="{FF2B5EF4-FFF2-40B4-BE49-F238E27FC236}">
                  <a16:creationId xmlns:a16="http://schemas.microsoft.com/office/drawing/2014/main" id="{0DDA2259-8EC1-4A81-8897-EC4BE948C1AF}"/>
                </a:ext>
              </a:extLst>
            </p:cNvPr>
            <p:cNvGrpSpPr/>
            <p:nvPr/>
          </p:nvGrpSpPr>
          <p:grpSpPr>
            <a:xfrm>
              <a:off x="249791" y="3288184"/>
              <a:ext cx="3953510" cy="954405"/>
              <a:chOff x="2491" y="7871"/>
              <a:chExt cx="6226" cy="1503"/>
            </a:xfrm>
          </p:grpSpPr>
          <p:sp>
            <p:nvSpPr>
              <p:cNvPr id="19" name="直角三角形 5">
                <a:extLst>
                  <a:ext uri="{FF2B5EF4-FFF2-40B4-BE49-F238E27FC236}">
                    <a16:creationId xmlns:a16="http://schemas.microsoft.com/office/drawing/2014/main" id="{B54C5FE8-590E-46B8-AD5D-A0DAB36E6170}"/>
                  </a:ext>
                </a:extLst>
              </p:cNvPr>
              <p:cNvSpPr/>
              <p:nvPr/>
            </p:nvSpPr>
            <p:spPr>
              <a:xfrm flipH="1" flipV="1">
                <a:off x="3803" y="9183"/>
                <a:ext cx="191" cy="191"/>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p>
            </p:txBody>
          </p:sp>
          <p:sp>
            <p:nvSpPr>
              <p:cNvPr id="20" name="矩形 7">
                <a:extLst>
                  <a:ext uri="{FF2B5EF4-FFF2-40B4-BE49-F238E27FC236}">
                    <a16:creationId xmlns:a16="http://schemas.microsoft.com/office/drawing/2014/main" id="{C94E8299-1DF5-4FDB-BD02-48A84AEC51BC}"/>
                  </a:ext>
                </a:extLst>
              </p:cNvPr>
              <p:cNvSpPr/>
              <p:nvPr/>
            </p:nvSpPr>
            <p:spPr>
              <a:xfrm flipV="1">
                <a:off x="3240" y="8063"/>
                <a:ext cx="5477" cy="1154"/>
              </a:xfrm>
              <a:prstGeom prst="rect">
                <a:avLst/>
              </a:prstGeom>
              <a:solidFill>
                <a:schemeClr val="bg1"/>
              </a:solidFill>
              <a:ln>
                <a:solidFill>
                  <a:srgbClr val="A8D2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dirty="0">
                  <a:solidFill>
                    <a:srgbClr val="0070C0"/>
                  </a:solidFill>
                </a:endParaRPr>
              </a:p>
            </p:txBody>
          </p:sp>
          <p:sp>
            <p:nvSpPr>
              <p:cNvPr id="21" name="燕尾形 9">
                <a:extLst>
                  <a:ext uri="{FF2B5EF4-FFF2-40B4-BE49-F238E27FC236}">
                    <a16:creationId xmlns:a16="http://schemas.microsoft.com/office/drawing/2014/main" id="{540BE3C6-E1C4-44C0-8F7F-14C762B8F20C}"/>
                  </a:ext>
                </a:extLst>
              </p:cNvPr>
              <p:cNvSpPr/>
              <p:nvPr/>
            </p:nvSpPr>
            <p:spPr>
              <a:xfrm flipH="1">
                <a:off x="2491" y="7871"/>
                <a:ext cx="1489" cy="1489"/>
              </a:xfrm>
              <a:prstGeom prst="chevron">
                <a:avLst>
                  <a:gd name="adj" fmla="val 48220"/>
                </a:avLst>
              </a:prstGeom>
              <a:solidFill>
                <a:srgbClr val="A8D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dirty="0"/>
              </a:p>
            </p:txBody>
          </p:sp>
          <p:sp>
            <p:nvSpPr>
              <p:cNvPr id="22" name="直角三角形 10">
                <a:extLst>
                  <a:ext uri="{FF2B5EF4-FFF2-40B4-BE49-F238E27FC236}">
                    <a16:creationId xmlns:a16="http://schemas.microsoft.com/office/drawing/2014/main" id="{02969409-1EA4-4AD2-A1ED-F86348A6A607}"/>
                  </a:ext>
                </a:extLst>
              </p:cNvPr>
              <p:cNvSpPr/>
              <p:nvPr/>
            </p:nvSpPr>
            <p:spPr>
              <a:xfrm flipH="1">
                <a:off x="3788" y="7872"/>
                <a:ext cx="191" cy="191"/>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p>
            </p:txBody>
          </p:sp>
        </p:grpSp>
        <p:sp>
          <p:nvSpPr>
            <p:cNvPr id="18" name="Rectangle 17">
              <a:extLst>
                <a:ext uri="{FF2B5EF4-FFF2-40B4-BE49-F238E27FC236}">
                  <a16:creationId xmlns:a16="http://schemas.microsoft.com/office/drawing/2014/main" id="{93F704B0-FDA6-48B8-9847-51CBB311A7CC}"/>
                </a:ext>
              </a:extLst>
            </p:cNvPr>
            <p:cNvSpPr/>
            <p:nvPr/>
          </p:nvSpPr>
          <p:spPr>
            <a:xfrm>
              <a:off x="1568915" y="3470205"/>
              <a:ext cx="1790876" cy="584775"/>
            </a:xfrm>
            <a:prstGeom prst="rect">
              <a:avLst/>
            </a:prstGeom>
          </p:spPr>
          <p:txBody>
            <a:bodyPr wrap="none">
              <a:spAutoFit/>
            </a:bodyPr>
            <a:lstStyle/>
            <a:p>
              <a:pPr algn="ctr"/>
              <a:r>
                <a:rPr lang="en-US" altLang="zh-CN" sz="3200" b="1" dirty="0" err="1">
                  <a:solidFill>
                    <a:srgbClr val="0070C0"/>
                  </a:solidFill>
                  <a:latin typeface="Times New Roman" panose="02020603050405020304" pitchFamily="18" charset="0"/>
                  <a:cs typeface="Times New Roman" panose="02020603050405020304" pitchFamily="18" charset="0"/>
                </a:rPr>
                <a:t>Chôn</a:t>
              </a:r>
              <a:r>
                <a:rPr lang="en-US" altLang="zh-CN" sz="3200" b="1" dirty="0">
                  <a:solidFill>
                    <a:srgbClr val="0070C0"/>
                  </a:solidFill>
                  <a:latin typeface="Times New Roman" panose="02020603050405020304" pitchFamily="18" charset="0"/>
                  <a:cs typeface="Times New Roman" panose="02020603050405020304" pitchFamily="18" charset="0"/>
                </a:rPr>
                <a:t> </a:t>
              </a:r>
              <a:r>
                <a:rPr lang="en-US" altLang="zh-CN" sz="3200" b="1" dirty="0" err="1">
                  <a:solidFill>
                    <a:srgbClr val="0070C0"/>
                  </a:solidFill>
                  <a:latin typeface="Times New Roman" panose="02020603050405020304" pitchFamily="18" charset="0"/>
                  <a:cs typeface="Times New Roman" panose="02020603050405020304" pitchFamily="18" charset="0"/>
                </a:rPr>
                <a:t>lấp</a:t>
              </a:r>
              <a:endParaRPr lang="zh-CN" altLang="en-US" sz="3200" b="1" dirty="0">
                <a:solidFill>
                  <a:srgbClr val="0070C0"/>
                </a:solidFill>
                <a:latin typeface="Times New Roman" panose="02020603050405020304" pitchFamily="18"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id="{00DF5B79-9AA9-4DB1-990A-D79873B36EC5}"/>
              </a:ext>
            </a:extLst>
          </p:cNvPr>
          <p:cNvGrpSpPr/>
          <p:nvPr/>
        </p:nvGrpSpPr>
        <p:grpSpPr>
          <a:xfrm>
            <a:off x="2715470" y="5554887"/>
            <a:ext cx="3953510" cy="954405"/>
            <a:chOff x="249791" y="3288184"/>
            <a:chExt cx="3953510" cy="954405"/>
          </a:xfrm>
        </p:grpSpPr>
        <p:grpSp>
          <p:nvGrpSpPr>
            <p:cNvPr id="24" name="组合 6">
              <a:extLst>
                <a:ext uri="{FF2B5EF4-FFF2-40B4-BE49-F238E27FC236}">
                  <a16:creationId xmlns:a16="http://schemas.microsoft.com/office/drawing/2014/main" id="{A0E750AC-D782-4EB6-89D4-7D8710E82878}"/>
                </a:ext>
              </a:extLst>
            </p:cNvPr>
            <p:cNvGrpSpPr/>
            <p:nvPr/>
          </p:nvGrpSpPr>
          <p:grpSpPr>
            <a:xfrm>
              <a:off x="249791" y="3288184"/>
              <a:ext cx="3953510" cy="954405"/>
              <a:chOff x="2491" y="7871"/>
              <a:chExt cx="6226" cy="1503"/>
            </a:xfrm>
          </p:grpSpPr>
          <p:sp>
            <p:nvSpPr>
              <p:cNvPr id="26" name="直角三角形 5">
                <a:extLst>
                  <a:ext uri="{FF2B5EF4-FFF2-40B4-BE49-F238E27FC236}">
                    <a16:creationId xmlns:a16="http://schemas.microsoft.com/office/drawing/2014/main" id="{CA20682E-34D8-4DC9-9FAD-782FEF76B94D}"/>
                  </a:ext>
                </a:extLst>
              </p:cNvPr>
              <p:cNvSpPr/>
              <p:nvPr/>
            </p:nvSpPr>
            <p:spPr>
              <a:xfrm flipH="1" flipV="1">
                <a:off x="3803" y="9183"/>
                <a:ext cx="191" cy="191"/>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p>
            </p:txBody>
          </p:sp>
          <p:sp>
            <p:nvSpPr>
              <p:cNvPr id="27" name="矩形 7">
                <a:extLst>
                  <a:ext uri="{FF2B5EF4-FFF2-40B4-BE49-F238E27FC236}">
                    <a16:creationId xmlns:a16="http://schemas.microsoft.com/office/drawing/2014/main" id="{9115DD60-5A47-4F6A-B4D9-0E281BAA5250}"/>
                  </a:ext>
                </a:extLst>
              </p:cNvPr>
              <p:cNvSpPr/>
              <p:nvPr/>
            </p:nvSpPr>
            <p:spPr>
              <a:xfrm flipV="1">
                <a:off x="3240" y="8063"/>
                <a:ext cx="5477" cy="1154"/>
              </a:xfrm>
              <a:prstGeom prst="rect">
                <a:avLst/>
              </a:prstGeom>
              <a:solidFill>
                <a:schemeClr val="bg1"/>
              </a:solidFill>
              <a:ln>
                <a:solidFill>
                  <a:srgbClr val="A8D2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dirty="0">
                  <a:solidFill>
                    <a:srgbClr val="0070C0"/>
                  </a:solidFill>
                </a:endParaRPr>
              </a:p>
            </p:txBody>
          </p:sp>
          <p:sp>
            <p:nvSpPr>
              <p:cNvPr id="28" name="燕尾形 9">
                <a:extLst>
                  <a:ext uri="{FF2B5EF4-FFF2-40B4-BE49-F238E27FC236}">
                    <a16:creationId xmlns:a16="http://schemas.microsoft.com/office/drawing/2014/main" id="{05C97C09-3612-4787-B5F2-5D69EAE8AA99}"/>
                  </a:ext>
                </a:extLst>
              </p:cNvPr>
              <p:cNvSpPr/>
              <p:nvPr/>
            </p:nvSpPr>
            <p:spPr>
              <a:xfrm flipH="1">
                <a:off x="2491" y="7871"/>
                <a:ext cx="1489" cy="1489"/>
              </a:xfrm>
              <a:prstGeom prst="chevron">
                <a:avLst>
                  <a:gd name="adj" fmla="val 48220"/>
                </a:avLst>
              </a:prstGeom>
              <a:solidFill>
                <a:srgbClr val="A8D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dirty="0"/>
              </a:p>
            </p:txBody>
          </p:sp>
          <p:sp>
            <p:nvSpPr>
              <p:cNvPr id="29" name="直角三角形 10">
                <a:extLst>
                  <a:ext uri="{FF2B5EF4-FFF2-40B4-BE49-F238E27FC236}">
                    <a16:creationId xmlns:a16="http://schemas.microsoft.com/office/drawing/2014/main" id="{7D65B45A-6476-4716-ABCC-10EA34881045}"/>
                  </a:ext>
                </a:extLst>
              </p:cNvPr>
              <p:cNvSpPr/>
              <p:nvPr/>
            </p:nvSpPr>
            <p:spPr>
              <a:xfrm flipH="1">
                <a:off x="3788" y="7872"/>
                <a:ext cx="191" cy="191"/>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p>
            </p:txBody>
          </p:sp>
        </p:grpSp>
        <p:sp>
          <p:nvSpPr>
            <p:cNvPr id="25" name="Rectangle 24">
              <a:extLst>
                <a:ext uri="{FF2B5EF4-FFF2-40B4-BE49-F238E27FC236}">
                  <a16:creationId xmlns:a16="http://schemas.microsoft.com/office/drawing/2014/main" id="{3A0BAC47-CABC-465C-B36D-F5D0FE554AAB}"/>
                </a:ext>
              </a:extLst>
            </p:cNvPr>
            <p:cNvSpPr/>
            <p:nvPr/>
          </p:nvSpPr>
          <p:spPr>
            <a:xfrm>
              <a:off x="1718858" y="3484111"/>
              <a:ext cx="1473481" cy="584775"/>
            </a:xfrm>
            <a:prstGeom prst="rect">
              <a:avLst/>
            </a:prstGeom>
          </p:spPr>
          <p:txBody>
            <a:bodyPr wrap="none">
              <a:spAutoFit/>
            </a:bodyPr>
            <a:lstStyle/>
            <a:p>
              <a:pPr algn="ctr"/>
              <a:r>
                <a:rPr lang="en-US" altLang="zh-CN" sz="3200" b="1" dirty="0" err="1">
                  <a:solidFill>
                    <a:srgbClr val="0070C0"/>
                  </a:solidFill>
                  <a:latin typeface="Times New Roman" panose="02020603050405020304" pitchFamily="18" charset="0"/>
                  <a:cs typeface="Times New Roman" panose="02020603050405020304" pitchFamily="18" charset="0"/>
                </a:rPr>
                <a:t>Tái</a:t>
              </a:r>
              <a:r>
                <a:rPr lang="en-US" altLang="zh-CN" sz="3200" b="1" dirty="0">
                  <a:solidFill>
                    <a:srgbClr val="0070C0"/>
                  </a:solidFill>
                  <a:latin typeface="Times New Roman" panose="02020603050405020304" pitchFamily="18" charset="0"/>
                  <a:cs typeface="Times New Roman" panose="02020603050405020304" pitchFamily="18" charset="0"/>
                </a:rPr>
                <a:t> </a:t>
              </a:r>
              <a:r>
                <a:rPr lang="en-US" altLang="zh-CN" sz="3200" b="1" dirty="0" err="1">
                  <a:solidFill>
                    <a:srgbClr val="0070C0"/>
                  </a:solidFill>
                  <a:latin typeface="Times New Roman" panose="02020603050405020304" pitchFamily="18" charset="0"/>
                  <a:cs typeface="Times New Roman" panose="02020603050405020304" pitchFamily="18" charset="0"/>
                </a:rPr>
                <a:t>chế</a:t>
              </a:r>
              <a:endParaRPr lang="zh-CN" altLang="en-US" sz="3200" b="1" dirty="0">
                <a:solidFill>
                  <a:srgbClr val="0070C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177510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a:extLst>
              <a:ext uri="{FF2B5EF4-FFF2-40B4-BE49-F238E27FC236}">
                <a16:creationId xmlns:a16="http://schemas.microsoft.com/office/drawing/2014/main" id="{928F2E55-DE25-4E54-B41F-BBD505D38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7820" y="222498"/>
            <a:ext cx="2194223" cy="2070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2" name="Text Box 6">
            <a:extLst>
              <a:ext uri="{FF2B5EF4-FFF2-40B4-BE49-F238E27FC236}">
                <a16:creationId xmlns:a16="http://schemas.microsoft.com/office/drawing/2014/main" id="{1315E1CB-B747-4CA5-AAEE-03A3F8BF8BCE}"/>
              </a:ext>
            </a:extLst>
          </p:cNvPr>
          <p:cNvSpPr txBox="1">
            <a:spLocks noChangeArrowheads="1"/>
          </p:cNvSpPr>
          <p:nvPr/>
        </p:nvSpPr>
        <p:spPr bwMode="auto">
          <a:xfrm>
            <a:off x="3752706" y="361646"/>
            <a:ext cx="529190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2800" dirty="0" err="1">
                <a:solidFill>
                  <a:srgbClr val="006600"/>
                </a:solidFill>
                <a:latin typeface="Times New Roman" panose="02020603050405020304" pitchFamily="18" charset="0"/>
              </a:rPr>
              <a:t>Phương</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pháp</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này</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đã</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được</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áp</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dụng</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Tuy</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nhiên</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việc</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đốt</a:t>
            </a:r>
            <a:r>
              <a:rPr lang="en-US" altLang="en-US" sz="2800" dirty="0">
                <a:solidFill>
                  <a:srgbClr val="006600"/>
                </a:solidFill>
                <a:latin typeface="Times New Roman" panose="02020603050405020304" pitchFamily="18" charset="0"/>
              </a:rPr>
              <a:t> bao </a:t>
            </a:r>
            <a:r>
              <a:rPr lang="en-US" altLang="en-US" sz="2800" dirty="0" err="1">
                <a:solidFill>
                  <a:srgbClr val="006600"/>
                </a:solidFill>
                <a:latin typeface="Times New Roman" panose="02020603050405020304" pitchFamily="18" charset="0"/>
              </a:rPr>
              <a:t>bì</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ni</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lông</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sẽ</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thải</a:t>
            </a:r>
            <a:r>
              <a:rPr lang="en-US" altLang="en-US" sz="2800" dirty="0">
                <a:solidFill>
                  <a:srgbClr val="006600"/>
                </a:solidFill>
                <a:latin typeface="Times New Roman" panose="02020603050405020304" pitchFamily="18" charset="0"/>
              </a:rPr>
              <a:t> ra </a:t>
            </a:r>
            <a:r>
              <a:rPr lang="en-US" altLang="en-US" sz="2800" dirty="0" err="1">
                <a:solidFill>
                  <a:srgbClr val="006600"/>
                </a:solidFill>
                <a:latin typeface="Times New Roman" panose="02020603050405020304" pitchFamily="18" charset="0"/>
              </a:rPr>
              <a:t>khí</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độc</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gây</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bệnh</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nguy</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hiểm</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cho</a:t>
            </a:r>
            <a:r>
              <a:rPr lang="en-US" altLang="en-US" sz="2800" dirty="0">
                <a:solidFill>
                  <a:srgbClr val="006600"/>
                </a:solidFill>
                <a:latin typeface="Times New Roman" panose="02020603050405020304" pitchFamily="18" charset="0"/>
              </a:rPr>
              <a:t> con </a:t>
            </a:r>
            <a:r>
              <a:rPr lang="en-US" altLang="en-US" sz="2800" dirty="0" err="1">
                <a:solidFill>
                  <a:srgbClr val="006600"/>
                </a:solidFill>
                <a:latin typeface="Times New Roman" panose="02020603050405020304" pitchFamily="18" charset="0"/>
              </a:rPr>
              <a:t>người</a:t>
            </a:r>
            <a:r>
              <a:rPr lang="en-US" altLang="en-US" sz="2800" dirty="0">
                <a:solidFill>
                  <a:srgbClr val="006600"/>
                </a:solidFill>
                <a:latin typeface="Times New Roman" panose="02020603050405020304" pitchFamily="18" charset="0"/>
              </a:rPr>
              <a:t>.</a:t>
            </a:r>
          </a:p>
        </p:txBody>
      </p:sp>
      <p:grpSp>
        <p:nvGrpSpPr>
          <p:cNvPr id="5" name="Group 4">
            <a:extLst>
              <a:ext uri="{FF2B5EF4-FFF2-40B4-BE49-F238E27FC236}">
                <a16:creationId xmlns:a16="http://schemas.microsoft.com/office/drawing/2014/main" id="{819105C6-B7C5-4B26-A53B-C2D15762FD12}"/>
              </a:ext>
            </a:extLst>
          </p:cNvPr>
          <p:cNvGrpSpPr/>
          <p:nvPr/>
        </p:nvGrpSpPr>
        <p:grpSpPr>
          <a:xfrm>
            <a:off x="349957" y="771333"/>
            <a:ext cx="3022600" cy="954405"/>
            <a:chOff x="249791" y="3288184"/>
            <a:chExt cx="3022600" cy="954405"/>
          </a:xfrm>
        </p:grpSpPr>
        <p:grpSp>
          <p:nvGrpSpPr>
            <p:cNvPr id="6" name="组合 6">
              <a:extLst>
                <a:ext uri="{FF2B5EF4-FFF2-40B4-BE49-F238E27FC236}">
                  <a16:creationId xmlns:a16="http://schemas.microsoft.com/office/drawing/2014/main" id="{C8F2CADB-9D70-4231-B37D-0A4349027534}"/>
                </a:ext>
              </a:extLst>
            </p:cNvPr>
            <p:cNvGrpSpPr/>
            <p:nvPr/>
          </p:nvGrpSpPr>
          <p:grpSpPr>
            <a:xfrm>
              <a:off x="249791" y="3288184"/>
              <a:ext cx="3022600" cy="954405"/>
              <a:chOff x="2491" y="7871"/>
              <a:chExt cx="4760" cy="1503"/>
            </a:xfrm>
          </p:grpSpPr>
          <p:sp>
            <p:nvSpPr>
              <p:cNvPr id="8" name="直角三角形 5">
                <a:extLst>
                  <a:ext uri="{FF2B5EF4-FFF2-40B4-BE49-F238E27FC236}">
                    <a16:creationId xmlns:a16="http://schemas.microsoft.com/office/drawing/2014/main" id="{1CAFCAD1-7551-4010-867D-B417AD4BD050}"/>
                  </a:ext>
                </a:extLst>
              </p:cNvPr>
              <p:cNvSpPr/>
              <p:nvPr/>
            </p:nvSpPr>
            <p:spPr>
              <a:xfrm flipH="1" flipV="1">
                <a:off x="3803" y="9183"/>
                <a:ext cx="191" cy="191"/>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p>
            </p:txBody>
          </p:sp>
          <p:sp>
            <p:nvSpPr>
              <p:cNvPr id="9" name="矩形 7">
                <a:extLst>
                  <a:ext uri="{FF2B5EF4-FFF2-40B4-BE49-F238E27FC236}">
                    <a16:creationId xmlns:a16="http://schemas.microsoft.com/office/drawing/2014/main" id="{C9FD681B-E178-4F61-B87B-836F248DA30C}"/>
                  </a:ext>
                </a:extLst>
              </p:cNvPr>
              <p:cNvSpPr/>
              <p:nvPr/>
            </p:nvSpPr>
            <p:spPr>
              <a:xfrm flipV="1">
                <a:off x="3240" y="8063"/>
                <a:ext cx="4011" cy="1154"/>
              </a:xfrm>
              <a:prstGeom prst="rect">
                <a:avLst/>
              </a:prstGeom>
              <a:solidFill>
                <a:schemeClr val="bg1"/>
              </a:solidFill>
              <a:ln>
                <a:solidFill>
                  <a:srgbClr val="A8D2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dirty="0">
                  <a:solidFill>
                    <a:srgbClr val="0070C0"/>
                  </a:solidFill>
                </a:endParaRPr>
              </a:p>
            </p:txBody>
          </p:sp>
          <p:sp>
            <p:nvSpPr>
              <p:cNvPr id="10" name="燕尾形 9">
                <a:extLst>
                  <a:ext uri="{FF2B5EF4-FFF2-40B4-BE49-F238E27FC236}">
                    <a16:creationId xmlns:a16="http://schemas.microsoft.com/office/drawing/2014/main" id="{3884F23E-1BA5-4C78-BC19-435C642FFDC5}"/>
                  </a:ext>
                </a:extLst>
              </p:cNvPr>
              <p:cNvSpPr/>
              <p:nvPr/>
            </p:nvSpPr>
            <p:spPr>
              <a:xfrm flipH="1">
                <a:off x="2491" y="7871"/>
                <a:ext cx="1489" cy="1489"/>
              </a:xfrm>
              <a:prstGeom prst="chevron">
                <a:avLst>
                  <a:gd name="adj" fmla="val 48220"/>
                </a:avLst>
              </a:prstGeom>
              <a:solidFill>
                <a:srgbClr val="A8D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dirty="0"/>
              </a:p>
            </p:txBody>
          </p:sp>
          <p:sp>
            <p:nvSpPr>
              <p:cNvPr id="11" name="直角三角形 10">
                <a:extLst>
                  <a:ext uri="{FF2B5EF4-FFF2-40B4-BE49-F238E27FC236}">
                    <a16:creationId xmlns:a16="http://schemas.microsoft.com/office/drawing/2014/main" id="{6EF991AD-9134-4ABA-BD26-569DEA393106}"/>
                  </a:ext>
                </a:extLst>
              </p:cNvPr>
              <p:cNvSpPr/>
              <p:nvPr/>
            </p:nvSpPr>
            <p:spPr>
              <a:xfrm flipH="1">
                <a:off x="3788" y="7872"/>
                <a:ext cx="191" cy="191"/>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p>
            </p:txBody>
          </p:sp>
        </p:grpSp>
        <p:sp>
          <p:nvSpPr>
            <p:cNvPr id="7" name="Rectangle 6">
              <a:extLst>
                <a:ext uri="{FF2B5EF4-FFF2-40B4-BE49-F238E27FC236}">
                  <a16:creationId xmlns:a16="http://schemas.microsoft.com/office/drawing/2014/main" id="{48A05187-B08E-4D1D-9F42-B0EF6E7A6B7E}"/>
                </a:ext>
              </a:extLst>
            </p:cNvPr>
            <p:cNvSpPr/>
            <p:nvPr/>
          </p:nvSpPr>
          <p:spPr>
            <a:xfrm>
              <a:off x="1654874" y="3498013"/>
              <a:ext cx="822661" cy="584775"/>
            </a:xfrm>
            <a:prstGeom prst="rect">
              <a:avLst/>
            </a:prstGeom>
          </p:spPr>
          <p:txBody>
            <a:bodyPr wrap="none">
              <a:spAutoFit/>
            </a:bodyPr>
            <a:lstStyle/>
            <a:p>
              <a:pPr algn="ctr"/>
              <a:r>
                <a:rPr lang="en-US" altLang="zh-CN" sz="3200" b="1" dirty="0" err="1">
                  <a:solidFill>
                    <a:srgbClr val="0070C0"/>
                  </a:solidFill>
                  <a:latin typeface="Times New Roman" panose="02020603050405020304" pitchFamily="18" charset="0"/>
                  <a:cs typeface="Times New Roman" panose="02020603050405020304" pitchFamily="18" charset="0"/>
                </a:rPr>
                <a:t>Đốt</a:t>
              </a:r>
              <a:endParaRPr lang="zh-CN" altLang="en-US" sz="3200" b="1" dirty="0">
                <a:solidFill>
                  <a:srgbClr val="0070C0"/>
                </a:solidFill>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9B56224C-1DF4-46E4-B3F3-BB50E02D2553}"/>
              </a:ext>
            </a:extLst>
          </p:cNvPr>
          <p:cNvGrpSpPr/>
          <p:nvPr/>
        </p:nvGrpSpPr>
        <p:grpSpPr>
          <a:xfrm>
            <a:off x="349957" y="3001494"/>
            <a:ext cx="3022600" cy="954405"/>
            <a:chOff x="249791" y="3288184"/>
            <a:chExt cx="3022600" cy="954405"/>
          </a:xfrm>
        </p:grpSpPr>
        <p:grpSp>
          <p:nvGrpSpPr>
            <p:cNvPr id="13" name="组合 6">
              <a:extLst>
                <a:ext uri="{FF2B5EF4-FFF2-40B4-BE49-F238E27FC236}">
                  <a16:creationId xmlns:a16="http://schemas.microsoft.com/office/drawing/2014/main" id="{D188B600-8A6B-47CA-9215-55F3DFB92AA6}"/>
                </a:ext>
              </a:extLst>
            </p:cNvPr>
            <p:cNvGrpSpPr/>
            <p:nvPr/>
          </p:nvGrpSpPr>
          <p:grpSpPr>
            <a:xfrm>
              <a:off x="249791" y="3288184"/>
              <a:ext cx="3022600" cy="954405"/>
              <a:chOff x="2491" y="7871"/>
              <a:chExt cx="4760" cy="1503"/>
            </a:xfrm>
          </p:grpSpPr>
          <p:sp>
            <p:nvSpPr>
              <p:cNvPr id="15" name="直角三角形 5">
                <a:extLst>
                  <a:ext uri="{FF2B5EF4-FFF2-40B4-BE49-F238E27FC236}">
                    <a16:creationId xmlns:a16="http://schemas.microsoft.com/office/drawing/2014/main" id="{2A83A266-8246-47B6-AA65-2316A10ABCF6}"/>
                  </a:ext>
                </a:extLst>
              </p:cNvPr>
              <p:cNvSpPr/>
              <p:nvPr/>
            </p:nvSpPr>
            <p:spPr>
              <a:xfrm flipH="1" flipV="1">
                <a:off x="3803" y="9183"/>
                <a:ext cx="191" cy="191"/>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p>
            </p:txBody>
          </p:sp>
          <p:sp>
            <p:nvSpPr>
              <p:cNvPr id="16" name="矩形 7">
                <a:extLst>
                  <a:ext uri="{FF2B5EF4-FFF2-40B4-BE49-F238E27FC236}">
                    <a16:creationId xmlns:a16="http://schemas.microsoft.com/office/drawing/2014/main" id="{7C06FF5A-F2B2-4D61-80DB-B13559700455}"/>
                  </a:ext>
                </a:extLst>
              </p:cNvPr>
              <p:cNvSpPr/>
              <p:nvPr/>
            </p:nvSpPr>
            <p:spPr>
              <a:xfrm flipV="1">
                <a:off x="3240" y="8063"/>
                <a:ext cx="4011" cy="1154"/>
              </a:xfrm>
              <a:prstGeom prst="rect">
                <a:avLst/>
              </a:prstGeom>
              <a:solidFill>
                <a:schemeClr val="bg1"/>
              </a:solidFill>
              <a:ln>
                <a:solidFill>
                  <a:srgbClr val="A8D2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dirty="0">
                  <a:solidFill>
                    <a:srgbClr val="0070C0"/>
                  </a:solidFill>
                </a:endParaRPr>
              </a:p>
            </p:txBody>
          </p:sp>
          <p:sp>
            <p:nvSpPr>
              <p:cNvPr id="17" name="燕尾形 9">
                <a:extLst>
                  <a:ext uri="{FF2B5EF4-FFF2-40B4-BE49-F238E27FC236}">
                    <a16:creationId xmlns:a16="http://schemas.microsoft.com/office/drawing/2014/main" id="{8DFA3B83-FA54-47A1-B8A1-43DBBEA87C45}"/>
                  </a:ext>
                </a:extLst>
              </p:cNvPr>
              <p:cNvSpPr/>
              <p:nvPr/>
            </p:nvSpPr>
            <p:spPr>
              <a:xfrm flipH="1">
                <a:off x="2491" y="7871"/>
                <a:ext cx="1489" cy="1489"/>
              </a:xfrm>
              <a:prstGeom prst="chevron">
                <a:avLst>
                  <a:gd name="adj" fmla="val 48220"/>
                </a:avLst>
              </a:prstGeom>
              <a:solidFill>
                <a:srgbClr val="A8D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dirty="0"/>
              </a:p>
            </p:txBody>
          </p:sp>
          <p:sp>
            <p:nvSpPr>
              <p:cNvPr id="18" name="直角三角形 10">
                <a:extLst>
                  <a:ext uri="{FF2B5EF4-FFF2-40B4-BE49-F238E27FC236}">
                    <a16:creationId xmlns:a16="http://schemas.microsoft.com/office/drawing/2014/main" id="{E221F22E-E1A9-4E21-902A-BF3A1175FEC0}"/>
                  </a:ext>
                </a:extLst>
              </p:cNvPr>
              <p:cNvSpPr/>
              <p:nvPr/>
            </p:nvSpPr>
            <p:spPr>
              <a:xfrm flipH="1">
                <a:off x="3788" y="7872"/>
                <a:ext cx="191" cy="191"/>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p>
            </p:txBody>
          </p:sp>
        </p:grpSp>
        <p:sp>
          <p:nvSpPr>
            <p:cNvPr id="14" name="Rectangle 13">
              <a:extLst>
                <a:ext uri="{FF2B5EF4-FFF2-40B4-BE49-F238E27FC236}">
                  <a16:creationId xmlns:a16="http://schemas.microsoft.com/office/drawing/2014/main" id="{D6D8F4A9-1FED-410C-8016-19628140497A}"/>
                </a:ext>
              </a:extLst>
            </p:cNvPr>
            <p:cNvSpPr/>
            <p:nvPr/>
          </p:nvSpPr>
          <p:spPr>
            <a:xfrm>
              <a:off x="1296236" y="3468553"/>
              <a:ext cx="1790876" cy="584775"/>
            </a:xfrm>
            <a:prstGeom prst="rect">
              <a:avLst/>
            </a:prstGeom>
          </p:spPr>
          <p:txBody>
            <a:bodyPr wrap="none">
              <a:spAutoFit/>
            </a:bodyPr>
            <a:lstStyle/>
            <a:p>
              <a:pPr algn="ctr"/>
              <a:r>
                <a:rPr lang="en-US" altLang="zh-CN" sz="3200" b="1" dirty="0" err="1">
                  <a:solidFill>
                    <a:srgbClr val="0070C0"/>
                  </a:solidFill>
                  <a:latin typeface="Times New Roman" panose="02020603050405020304" pitchFamily="18" charset="0"/>
                  <a:cs typeface="Times New Roman" panose="02020603050405020304" pitchFamily="18" charset="0"/>
                </a:rPr>
                <a:t>Chôn</a:t>
              </a:r>
              <a:r>
                <a:rPr lang="en-US" altLang="zh-CN" sz="3200" b="1" dirty="0">
                  <a:solidFill>
                    <a:srgbClr val="0070C0"/>
                  </a:solidFill>
                  <a:latin typeface="Times New Roman" panose="02020603050405020304" pitchFamily="18" charset="0"/>
                  <a:cs typeface="Times New Roman" panose="02020603050405020304" pitchFamily="18" charset="0"/>
                </a:rPr>
                <a:t> </a:t>
              </a:r>
              <a:r>
                <a:rPr lang="en-US" altLang="zh-CN" sz="3200" b="1" dirty="0" err="1">
                  <a:solidFill>
                    <a:srgbClr val="0070C0"/>
                  </a:solidFill>
                  <a:latin typeface="Times New Roman" panose="02020603050405020304" pitchFamily="18" charset="0"/>
                  <a:cs typeface="Times New Roman" panose="02020603050405020304" pitchFamily="18" charset="0"/>
                </a:rPr>
                <a:t>lấp</a:t>
              </a:r>
              <a:endParaRPr lang="zh-CN" altLang="en-US" sz="3200" b="1" dirty="0">
                <a:solidFill>
                  <a:srgbClr val="0070C0"/>
                </a:solidFill>
                <a:latin typeface="Times New Roman" panose="02020603050405020304"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5FF26C65-6080-4430-AF9B-88A20B127B56}"/>
              </a:ext>
            </a:extLst>
          </p:cNvPr>
          <p:cNvGrpSpPr/>
          <p:nvPr/>
        </p:nvGrpSpPr>
        <p:grpSpPr>
          <a:xfrm>
            <a:off x="429923" y="5094730"/>
            <a:ext cx="2942590" cy="954405"/>
            <a:chOff x="249791" y="3288184"/>
            <a:chExt cx="2942590" cy="954405"/>
          </a:xfrm>
        </p:grpSpPr>
        <p:grpSp>
          <p:nvGrpSpPr>
            <p:cNvPr id="20" name="组合 6">
              <a:extLst>
                <a:ext uri="{FF2B5EF4-FFF2-40B4-BE49-F238E27FC236}">
                  <a16:creationId xmlns:a16="http://schemas.microsoft.com/office/drawing/2014/main" id="{EBFFDE71-861C-4844-9227-7AC91B92AAFE}"/>
                </a:ext>
              </a:extLst>
            </p:cNvPr>
            <p:cNvGrpSpPr/>
            <p:nvPr/>
          </p:nvGrpSpPr>
          <p:grpSpPr>
            <a:xfrm>
              <a:off x="249791" y="3288184"/>
              <a:ext cx="2942590" cy="954405"/>
              <a:chOff x="2491" y="7871"/>
              <a:chExt cx="4634" cy="1503"/>
            </a:xfrm>
          </p:grpSpPr>
          <p:sp>
            <p:nvSpPr>
              <p:cNvPr id="22" name="直角三角形 5">
                <a:extLst>
                  <a:ext uri="{FF2B5EF4-FFF2-40B4-BE49-F238E27FC236}">
                    <a16:creationId xmlns:a16="http://schemas.microsoft.com/office/drawing/2014/main" id="{12B4A9DB-E8C4-4CC3-B50A-F9C5BCE3F8BC}"/>
                  </a:ext>
                </a:extLst>
              </p:cNvPr>
              <p:cNvSpPr/>
              <p:nvPr/>
            </p:nvSpPr>
            <p:spPr>
              <a:xfrm flipH="1" flipV="1">
                <a:off x="3803" y="9183"/>
                <a:ext cx="191" cy="191"/>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p>
            </p:txBody>
          </p:sp>
          <p:sp>
            <p:nvSpPr>
              <p:cNvPr id="23" name="矩形 7">
                <a:extLst>
                  <a:ext uri="{FF2B5EF4-FFF2-40B4-BE49-F238E27FC236}">
                    <a16:creationId xmlns:a16="http://schemas.microsoft.com/office/drawing/2014/main" id="{4269F7B5-67C3-4DEB-884A-37B3F7426D58}"/>
                  </a:ext>
                </a:extLst>
              </p:cNvPr>
              <p:cNvSpPr/>
              <p:nvPr/>
            </p:nvSpPr>
            <p:spPr>
              <a:xfrm flipV="1">
                <a:off x="3240" y="8063"/>
                <a:ext cx="3885" cy="1154"/>
              </a:xfrm>
              <a:prstGeom prst="rect">
                <a:avLst/>
              </a:prstGeom>
              <a:solidFill>
                <a:schemeClr val="bg1"/>
              </a:solidFill>
              <a:ln>
                <a:solidFill>
                  <a:srgbClr val="A8D2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dirty="0">
                  <a:solidFill>
                    <a:srgbClr val="0070C0"/>
                  </a:solidFill>
                </a:endParaRPr>
              </a:p>
            </p:txBody>
          </p:sp>
          <p:sp>
            <p:nvSpPr>
              <p:cNvPr id="24" name="燕尾形 9">
                <a:extLst>
                  <a:ext uri="{FF2B5EF4-FFF2-40B4-BE49-F238E27FC236}">
                    <a16:creationId xmlns:a16="http://schemas.microsoft.com/office/drawing/2014/main" id="{1B55374D-6593-46E5-962C-13027E368C7F}"/>
                  </a:ext>
                </a:extLst>
              </p:cNvPr>
              <p:cNvSpPr/>
              <p:nvPr/>
            </p:nvSpPr>
            <p:spPr>
              <a:xfrm flipH="1">
                <a:off x="2491" y="7871"/>
                <a:ext cx="1489" cy="1489"/>
              </a:xfrm>
              <a:prstGeom prst="chevron">
                <a:avLst>
                  <a:gd name="adj" fmla="val 48220"/>
                </a:avLst>
              </a:prstGeom>
              <a:solidFill>
                <a:srgbClr val="A8D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dirty="0"/>
              </a:p>
            </p:txBody>
          </p:sp>
          <p:sp>
            <p:nvSpPr>
              <p:cNvPr id="25" name="直角三角形 10">
                <a:extLst>
                  <a:ext uri="{FF2B5EF4-FFF2-40B4-BE49-F238E27FC236}">
                    <a16:creationId xmlns:a16="http://schemas.microsoft.com/office/drawing/2014/main" id="{EA250698-175B-4ADF-BC5C-4C766B71AABB}"/>
                  </a:ext>
                </a:extLst>
              </p:cNvPr>
              <p:cNvSpPr/>
              <p:nvPr/>
            </p:nvSpPr>
            <p:spPr>
              <a:xfrm flipH="1">
                <a:off x="3788" y="7872"/>
                <a:ext cx="191" cy="191"/>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p>
            </p:txBody>
          </p:sp>
        </p:grpSp>
        <p:sp>
          <p:nvSpPr>
            <p:cNvPr id="21" name="Rectangle 20">
              <a:extLst>
                <a:ext uri="{FF2B5EF4-FFF2-40B4-BE49-F238E27FC236}">
                  <a16:creationId xmlns:a16="http://schemas.microsoft.com/office/drawing/2014/main" id="{1CB54796-28A7-4804-BB3F-1C0428BD1F80}"/>
                </a:ext>
              </a:extLst>
            </p:cNvPr>
            <p:cNvSpPr/>
            <p:nvPr/>
          </p:nvSpPr>
          <p:spPr>
            <a:xfrm>
              <a:off x="1327471" y="3468553"/>
              <a:ext cx="1473481" cy="584775"/>
            </a:xfrm>
            <a:prstGeom prst="rect">
              <a:avLst/>
            </a:prstGeom>
          </p:spPr>
          <p:txBody>
            <a:bodyPr wrap="none">
              <a:spAutoFit/>
            </a:bodyPr>
            <a:lstStyle/>
            <a:p>
              <a:pPr algn="ctr"/>
              <a:r>
                <a:rPr lang="en-US" altLang="zh-CN" sz="3200" b="1" dirty="0" err="1">
                  <a:solidFill>
                    <a:srgbClr val="0070C0"/>
                  </a:solidFill>
                  <a:latin typeface="Times New Roman" panose="02020603050405020304" pitchFamily="18" charset="0"/>
                  <a:cs typeface="Times New Roman" panose="02020603050405020304" pitchFamily="18" charset="0"/>
                </a:rPr>
                <a:t>Tái</a:t>
              </a:r>
              <a:r>
                <a:rPr lang="en-US" altLang="zh-CN" sz="3200" b="1" dirty="0">
                  <a:solidFill>
                    <a:srgbClr val="0070C0"/>
                  </a:solidFill>
                  <a:latin typeface="Times New Roman" panose="02020603050405020304" pitchFamily="18" charset="0"/>
                  <a:cs typeface="Times New Roman" panose="02020603050405020304" pitchFamily="18" charset="0"/>
                </a:rPr>
                <a:t> </a:t>
              </a:r>
              <a:r>
                <a:rPr lang="en-US" altLang="zh-CN" sz="3200" b="1" dirty="0" err="1">
                  <a:solidFill>
                    <a:srgbClr val="0070C0"/>
                  </a:solidFill>
                  <a:latin typeface="Times New Roman" panose="02020603050405020304" pitchFamily="18" charset="0"/>
                  <a:cs typeface="Times New Roman" panose="02020603050405020304" pitchFamily="18" charset="0"/>
                </a:rPr>
                <a:t>chế</a:t>
              </a:r>
              <a:endParaRPr lang="zh-CN" altLang="en-US" sz="3200" b="1" dirty="0">
                <a:solidFill>
                  <a:srgbClr val="0070C0"/>
                </a:solidFill>
                <a:latin typeface="Times New Roman" panose="02020603050405020304" pitchFamily="18" charset="0"/>
                <a:cs typeface="Times New Roman" panose="02020603050405020304" pitchFamily="18" charset="0"/>
              </a:endParaRPr>
            </a:p>
          </p:txBody>
        </p:sp>
      </p:grpSp>
      <p:sp>
        <p:nvSpPr>
          <p:cNvPr id="26" name="Text Box 6">
            <a:extLst>
              <a:ext uri="{FF2B5EF4-FFF2-40B4-BE49-F238E27FC236}">
                <a16:creationId xmlns:a16="http://schemas.microsoft.com/office/drawing/2014/main" id="{DA9ED0EF-5020-491C-A4D4-4E7720393EAA}"/>
              </a:ext>
            </a:extLst>
          </p:cNvPr>
          <p:cNvSpPr txBox="1">
            <a:spLocks noChangeArrowheads="1"/>
          </p:cNvSpPr>
          <p:nvPr/>
        </p:nvSpPr>
        <p:spPr bwMode="auto">
          <a:xfrm>
            <a:off x="3757067" y="2642461"/>
            <a:ext cx="528754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2800" dirty="0" err="1">
                <a:solidFill>
                  <a:srgbClr val="006600"/>
                </a:solidFill>
                <a:latin typeface="Times New Roman" panose="02020603050405020304" pitchFamily="18" charset="0"/>
              </a:rPr>
              <a:t>Rác</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thải</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ni</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lông</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quá</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nhiều</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nếu</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chôn</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lấp</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sẽ</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mất</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nhiều</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diện</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tích</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đất</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canh</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tác</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Vì</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thế</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biện</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pháp</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này</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gặp</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nhiều</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khó</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khăn</a:t>
            </a:r>
            <a:r>
              <a:rPr lang="en-US" altLang="en-US" sz="2800" dirty="0">
                <a:solidFill>
                  <a:srgbClr val="006600"/>
                </a:solidFill>
                <a:latin typeface="Times New Roman" panose="02020603050405020304" pitchFamily="18" charset="0"/>
              </a:rPr>
              <a:t>.</a:t>
            </a:r>
          </a:p>
        </p:txBody>
      </p:sp>
      <p:pic>
        <p:nvPicPr>
          <p:cNvPr id="27" name="Picture 1">
            <a:extLst>
              <a:ext uri="{FF2B5EF4-FFF2-40B4-BE49-F238E27FC236}">
                <a16:creationId xmlns:a16="http://schemas.microsoft.com/office/drawing/2014/main" id="{74CD8717-E9C1-4D7A-8D92-F4DA5FD8184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47820" y="2554358"/>
            <a:ext cx="2194223" cy="207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6">
            <a:extLst>
              <a:ext uri="{FF2B5EF4-FFF2-40B4-BE49-F238E27FC236}">
                <a16:creationId xmlns:a16="http://schemas.microsoft.com/office/drawing/2014/main" id="{B4E660C9-459E-4EF2-94C8-1892206046F3}"/>
              </a:ext>
            </a:extLst>
          </p:cNvPr>
          <p:cNvSpPr txBox="1">
            <a:spLocks noChangeArrowheads="1"/>
          </p:cNvSpPr>
          <p:nvPr/>
        </p:nvSpPr>
        <p:spPr bwMode="auto">
          <a:xfrm>
            <a:off x="3720493" y="4867852"/>
            <a:ext cx="528754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2800" dirty="0" err="1">
                <a:solidFill>
                  <a:srgbClr val="006600"/>
                </a:solidFill>
                <a:latin typeface="Times New Roman" panose="02020603050405020304" pitchFamily="18" charset="0"/>
              </a:rPr>
              <a:t>Phương</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pháp</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này</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gặp</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nhiều</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khó</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khăn</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vì</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giá</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thành</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tái</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chế</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gấp</a:t>
            </a:r>
            <a:r>
              <a:rPr lang="en-US" altLang="en-US" sz="2800" dirty="0">
                <a:solidFill>
                  <a:srgbClr val="006600"/>
                </a:solidFill>
                <a:latin typeface="Times New Roman" panose="02020603050405020304" pitchFamily="18" charset="0"/>
              </a:rPr>
              <a:t> 20 </a:t>
            </a:r>
            <a:r>
              <a:rPr lang="en-US" altLang="en-US" sz="2800" dirty="0" err="1">
                <a:solidFill>
                  <a:srgbClr val="006600"/>
                </a:solidFill>
                <a:latin typeface="Times New Roman" panose="02020603050405020304" pitchFamily="18" charset="0"/>
              </a:rPr>
              <a:t>lần</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giá</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thành</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sản</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xuất</a:t>
            </a:r>
            <a:r>
              <a:rPr lang="en-US" altLang="en-US" sz="2800" dirty="0">
                <a:solidFill>
                  <a:srgbClr val="006600"/>
                </a:solidFill>
                <a:latin typeface="Times New Roman" panose="02020603050405020304" pitchFamily="18" charset="0"/>
              </a:rPr>
              <a:t> bao </a:t>
            </a:r>
            <a:r>
              <a:rPr lang="en-US" altLang="en-US" sz="2800" dirty="0" err="1">
                <a:solidFill>
                  <a:srgbClr val="006600"/>
                </a:solidFill>
                <a:latin typeface="Times New Roman" panose="02020603050405020304" pitchFamily="18" charset="0"/>
              </a:rPr>
              <a:t>bì</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ni</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lông</a:t>
            </a:r>
            <a:r>
              <a:rPr lang="en-US" altLang="en-US" sz="2800" dirty="0">
                <a:solidFill>
                  <a:srgbClr val="006600"/>
                </a:solidFill>
                <a:latin typeface="Times New Roman" panose="02020603050405020304" pitchFamily="18" charset="0"/>
              </a:rPr>
              <a:t> </a:t>
            </a:r>
            <a:r>
              <a:rPr lang="en-US" altLang="en-US" sz="2800" dirty="0" err="1">
                <a:solidFill>
                  <a:srgbClr val="006600"/>
                </a:solidFill>
                <a:latin typeface="Times New Roman" panose="02020603050405020304" pitchFamily="18" charset="0"/>
              </a:rPr>
              <a:t>mới</a:t>
            </a:r>
            <a:r>
              <a:rPr lang="en-US" altLang="en-US" sz="2800" dirty="0">
                <a:solidFill>
                  <a:srgbClr val="006600"/>
                </a:solidFill>
                <a:latin typeface="Times New Roman" panose="02020603050405020304" pitchFamily="18" charset="0"/>
              </a:rPr>
              <a:t>.</a:t>
            </a:r>
          </a:p>
        </p:txBody>
      </p:sp>
      <p:pic>
        <p:nvPicPr>
          <p:cNvPr id="31" name="Picture 4">
            <a:extLst>
              <a:ext uri="{FF2B5EF4-FFF2-40B4-BE49-F238E27FC236}">
                <a16:creationId xmlns:a16="http://schemas.microsoft.com/office/drawing/2014/main" id="{367DEE97-06DD-47B2-81B0-F812815B5B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7759" y="4873956"/>
            <a:ext cx="2194223" cy="181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503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randombar(horizontal)">
                                      <p:cBhvr>
                                        <p:cTn id="7" dur="500"/>
                                        <p:tgtEl>
                                          <p:spTgt spid="5018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0182"/>
                                        </p:tgtEl>
                                        <p:attrNameLst>
                                          <p:attrName>style.visibility</p:attrName>
                                        </p:attrNameLst>
                                      </p:cBhvr>
                                      <p:to>
                                        <p:strVal val="visible"/>
                                      </p:to>
                                    </p:set>
                                    <p:animEffect transition="in" filter="randombar(horizontal)">
                                      <p:cBhvr>
                                        <p:cTn id="10" dur="500"/>
                                        <p:tgtEl>
                                          <p:spTgt spid="5018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par>
                                <p:cTn id="24" presetID="14" presetClass="entr" presetSubtype="1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randombar(horizontal)">
                                      <p:cBhvr>
                                        <p:cTn id="2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2" grpId="0"/>
      <p:bldP spid="26"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5602" name="Text Box 3"/>
          <p:cNvSpPr txBox="1">
            <a:spLocks noChangeArrowheads="1"/>
          </p:cNvSpPr>
          <p:nvPr/>
        </p:nvSpPr>
        <p:spPr bwMode="auto">
          <a:xfrm>
            <a:off x="826770" y="1344930"/>
            <a:ext cx="10454640" cy="4487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097280" fontAlgn="base">
              <a:spcBef>
                <a:spcPct val="50000"/>
              </a:spcBef>
              <a:spcAft>
                <a:spcPct val="0"/>
              </a:spcAft>
              <a:buNone/>
            </a:pPr>
            <a:r>
              <a:rPr lang="vi-VN" altLang="en-US" sz="3360" dirty="0">
                <a:solidFill>
                  <a:srgbClr val="000000"/>
                </a:solidFill>
                <a:latin typeface="Times New Roman" panose="02020603050405020304" pitchFamily="18" charset="0"/>
                <a:cs typeface="Times New Roman" panose="02020603050405020304" pitchFamily="18" charset="0"/>
              </a:rPr>
              <a:t>- Theo dự thảo báo cáo của Bộ tài nguyên và Môi trường tại khóa họp thứ 8, Quốc hội khóa 12 ngày 15.10.2012, </a:t>
            </a:r>
            <a:r>
              <a:rPr lang="vi-VN" altLang="en-US" sz="3360" dirty="0">
                <a:solidFill>
                  <a:srgbClr val="FF6600"/>
                </a:solidFill>
                <a:latin typeface="Times New Roman" panose="02020603050405020304" pitchFamily="18" charset="0"/>
                <a:cs typeface="Times New Roman" panose="02020603050405020304" pitchFamily="18" charset="0"/>
              </a:rPr>
              <a:t>mỗi ngày Việt Nam sử dụng 12000 tấn bao bì ni lông</a:t>
            </a:r>
            <a:r>
              <a:rPr lang="vi-VN" altLang="en-US" sz="3360" dirty="0">
                <a:solidFill>
                  <a:srgbClr val="000000"/>
                </a:solidFill>
                <a:latin typeface="Times New Roman" panose="02020603050405020304" pitchFamily="18" charset="0"/>
                <a:cs typeface="Times New Roman" panose="02020603050405020304" pitchFamily="18" charset="0"/>
              </a:rPr>
              <a:t>. Bao bì ni lông chiếm 81-90% tổng khối lượng nhựa chứa trong rác thải sinh hoạt.</a:t>
            </a:r>
          </a:p>
          <a:p>
            <a:pPr algn="just" defTabSz="1097280" fontAlgn="base">
              <a:spcBef>
                <a:spcPct val="50000"/>
              </a:spcBef>
              <a:spcAft>
                <a:spcPct val="0"/>
              </a:spcAft>
              <a:buNone/>
            </a:pPr>
            <a:r>
              <a:rPr lang="vi-VN" altLang="en-US" sz="3360" dirty="0">
                <a:solidFill>
                  <a:srgbClr val="000000"/>
                </a:solidFill>
                <a:latin typeface="Times New Roman" panose="02020603050405020304" pitchFamily="18" charset="0"/>
                <a:cs typeface="Times New Roman" panose="02020603050405020304" pitchFamily="18" charset="0"/>
              </a:rPr>
              <a:t>- Nếu mỗi gia đình </a:t>
            </a:r>
            <a:r>
              <a:rPr lang="vi-VN" altLang="en-US" sz="3360" dirty="0">
                <a:solidFill>
                  <a:srgbClr val="FF6600"/>
                </a:solidFill>
                <a:latin typeface="Times New Roman" panose="02020603050405020304" pitchFamily="18" charset="0"/>
                <a:cs typeface="Times New Roman" panose="02020603050405020304" pitchFamily="18" charset="0"/>
              </a:rPr>
              <a:t>mỗi ngày chỉ sử dụng một bao bì ni lông</a:t>
            </a:r>
            <a:r>
              <a:rPr lang="vi-VN" altLang="en-US" sz="3360" dirty="0">
                <a:solidFill>
                  <a:srgbClr val="000000"/>
                </a:solidFill>
                <a:latin typeface="Times New Roman" panose="02020603050405020304" pitchFamily="18" charset="0"/>
                <a:cs typeface="Times New Roman" panose="02020603050405020304" pitchFamily="18" charset="0"/>
              </a:rPr>
              <a:t> thì ước tính có khoảng </a:t>
            </a:r>
            <a:r>
              <a:rPr lang="vi-VN" altLang="en-US" sz="3360" dirty="0">
                <a:solidFill>
                  <a:srgbClr val="FF6600"/>
                </a:solidFill>
                <a:latin typeface="Times New Roman" panose="02020603050405020304" pitchFamily="18" charset="0"/>
                <a:cs typeface="Times New Roman" panose="02020603050405020304" pitchFamily="18" charset="0"/>
              </a:rPr>
              <a:t>30 triệu bao bì ni lông thả ra môi trường mỗi ngày</a:t>
            </a:r>
            <a:r>
              <a:rPr lang="vi-VN" altLang="en-US" sz="3360" dirty="0">
                <a:solidFill>
                  <a:srgbClr val="000000"/>
                </a:solidFill>
                <a:latin typeface="Times New Roman" panose="02020603050405020304" pitchFamily="18" charset="0"/>
                <a:cs typeface="Times New Roman" panose="02020603050405020304" pitchFamily="18" charset="0"/>
              </a:rPr>
              <a:t> và có </a:t>
            </a:r>
            <a:r>
              <a:rPr lang="vi-VN" altLang="en-US" sz="3360" dirty="0">
                <a:solidFill>
                  <a:srgbClr val="FF6600"/>
                </a:solidFill>
                <a:latin typeface="Times New Roman" panose="02020603050405020304" pitchFamily="18" charset="0"/>
                <a:cs typeface="Times New Roman" panose="02020603050405020304" pitchFamily="18" charset="0"/>
              </a:rPr>
              <a:t>hơn 9 tỉ bao bì ni lông mỗi năm.</a:t>
            </a:r>
          </a:p>
        </p:txBody>
      </p:sp>
      <p:sp>
        <p:nvSpPr>
          <p:cNvPr id="25603" name="AutoShape 4"/>
          <p:cNvSpPr>
            <a:spLocks noChangeArrowheads="1"/>
          </p:cNvSpPr>
          <p:nvPr/>
        </p:nvSpPr>
        <p:spPr bwMode="auto">
          <a:xfrm>
            <a:off x="1516380" y="188596"/>
            <a:ext cx="8382000" cy="720090"/>
          </a:xfrm>
          <a:prstGeom prst="wave">
            <a:avLst>
              <a:gd name="adj1" fmla="val 13005"/>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097280" fontAlgn="base">
              <a:spcBef>
                <a:spcPct val="0"/>
              </a:spcBef>
              <a:spcAft>
                <a:spcPct val="0"/>
              </a:spcAft>
              <a:buNone/>
            </a:pPr>
            <a:endParaRPr lang="vi-VN" altLang="en-US" sz="5280" b="1">
              <a:solidFill>
                <a:srgbClr val="FF3300"/>
              </a:solidFill>
            </a:endParaRPr>
          </a:p>
        </p:txBody>
      </p:sp>
      <p:sp>
        <p:nvSpPr>
          <p:cNvPr id="25604" name="AutoShape 5"/>
          <p:cNvSpPr>
            <a:spLocks noChangeArrowheads="1"/>
          </p:cNvSpPr>
          <p:nvPr/>
        </p:nvSpPr>
        <p:spPr bwMode="auto">
          <a:xfrm>
            <a:off x="2120266" y="333376"/>
            <a:ext cx="7951470" cy="432434"/>
          </a:xfrm>
          <a:prstGeom prst="wave">
            <a:avLst>
              <a:gd name="adj1" fmla="val 13005"/>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097280" fontAlgn="base">
              <a:spcBef>
                <a:spcPct val="0"/>
              </a:spcBef>
              <a:spcAft>
                <a:spcPct val="0"/>
              </a:spcAft>
              <a:buNone/>
            </a:pPr>
            <a:endParaRPr lang="vi-VN" altLang="en-US" sz="5280" b="1">
              <a:solidFill>
                <a:srgbClr val="FF3300"/>
              </a:solidFill>
            </a:endParaRPr>
          </a:p>
        </p:txBody>
      </p:sp>
      <p:sp>
        <p:nvSpPr>
          <p:cNvPr id="25605" name="Rectangle 6"/>
          <p:cNvSpPr>
            <a:spLocks noChangeArrowheads="1"/>
          </p:cNvSpPr>
          <p:nvPr/>
        </p:nvSpPr>
        <p:spPr bwMode="auto">
          <a:xfrm>
            <a:off x="2054304" y="310516"/>
            <a:ext cx="7948137" cy="830997"/>
          </a:xfrm>
          <a:prstGeom prst="rect">
            <a:avLst/>
          </a:prstGeom>
          <a:solidFill>
            <a:srgbClr val="CCFF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097280" fontAlgn="base">
              <a:spcBef>
                <a:spcPct val="0"/>
              </a:spcBef>
              <a:spcAft>
                <a:spcPct val="0"/>
              </a:spcAft>
              <a:buNone/>
            </a:pPr>
            <a:r>
              <a:rPr lang="vi-VN" altLang="en-US" sz="4800" b="1">
                <a:solidFill>
                  <a:srgbClr val="0000FF"/>
                </a:solidFill>
                <a:latin typeface="Times New Roman" panose="02020603050405020304" pitchFamily="18" charset="0"/>
                <a:cs typeface="Times New Roman" panose="02020603050405020304" pitchFamily="18" charset="0"/>
              </a:rPr>
              <a:t>NHỮNG CON SỐ BIẾT NÓI</a:t>
            </a:r>
            <a:endParaRPr lang="en-US" altLang="en-US" sz="4800" b="1">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9114399"/>
      </p:ext>
    </p:extLst>
  </p:cSld>
  <p:clrMapOvr>
    <a:masterClrMapping/>
  </p:clrMapOvr>
  <p:transition>
    <p:whee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XÆ°á»ng sáº£n xuáº¥t tÃºi váº£i khÃ´ng dá»t giÃ¡ ráº» TPHCM">
            <a:extLst>
              <a:ext uri="{FF2B5EF4-FFF2-40B4-BE49-F238E27FC236}">
                <a16:creationId xmlns:a16="http://schemas.microsoft.com/office/drawing/2014/main" id="{A864658F-4636-4811-AB9E-CF76CD964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91" y="1946099"/>
            <a:ext cx="2407778" cy="3669610"/>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Thá»±c hÆ° chuyá»n phÃ¡ mÃ´i trÆ°á»ng vÃ¬ gÃ³i thá»±c pháº©m báº±ng lÃ¡ chuá»i">
            <a:extLst>
              <a:ext uri="{FF2B5EF4-FFF2-40B4-BE49-F238E27FC236}">
                <a16:creationId xmlns:a16="http://schemas.microsoft.com/office/drawing/2014/main" id="{D059000B-E1B4-4601-AFFB-AB0702761E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8509" y="1946099"/>
            <a:ext cx="3552693" cy="3198555"/>
          </a:xfrm>
          <a:prstGeom prst="rect">
            <a:avLst/>
          </a:prstGeom>
          <a:noFill/>
          <a:extLst>
            <a:ext uri="{909E8E84-426E-40DD-AFC4-6F175D3DCCD1}">
              <a14:hiddenFill xmlns:a14="http://schemas.microsoft.com/office/drawing/2010/main">
                <a:solidFill>
                  <a:srgbClr val="FFFFFF"/>
                </a:solidFill>
              </a14:hiddenFill>
            </a:ext>
          </a:extLst>
        </p:spPr>
      </p:pic>
      <p:pic>
        <p:nvPicPr>
          <p:cNvPr id="31754" name="Picture 10" descr="In tÃºi giáº¥y bÃ¡nh má»³ Kebab Äáº¹p cho cá»­a hÃ ng â In há»p pizza giÃ¡ ráº» ...">
            <a:extLst>
              <a:ext uri="{FF2B5EF4-FFF2-40B4-BE49-F238E27FC236}">
                <a16:creationId xmlns:a16="http://schemas.microsoft.com/office/drawing/2014/main" id="{D7C3C7CB-964D-4000-BA8E-E26B73DEB0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2582" y="2142836"/>
            <a:ext cx="3606211" cy="3001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11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wipe(down)">
                                      <p:cBhvr>
                                        <p:cTn id="7" dur="500"/>
                                        <p:tgtEl>
                                          <p:spTgt spid="31746"/>
                                        </p:tgtEl>
                                      </p:cBhvr>
                                    </p:animEffect>
                                  </p:childTnLst>
                                </p:cTn>
                              </p:par>
                              <p:par>
                                <p:cTn id="8" presetID="22" presetClass="entr" presetSubtype="4" fill="hold" nodeType="withEffect">
                                  <p:stCondLst>
                                    <p:cond delay="0"/>
                                  </p:stCondLst>
                                  <p:childTnLst>
                                    <p:set>
                                      <p:cBhvr>
                                        <p:cTn id="9" dur="1" fill="hold">
                                          <p:stCondLst>
                                            <p:cond delay="0"/>
                                          </p:stCondLst>
                                        </p:cTn>
                                        <p:tgtEl>
                                          <p:spTgt spid="31750"/>
                                        </p:tgtEl>
                                        <p:attrNameLst>
                                          <p:attrName>style.visibility</p:attrName>
                                        </p:attrNameLst>
                                      </p:cBhvr>
                                      <p:to>
                                        <p:strVal val="visible"/>
                                      </p:to>
                                    </p:set>
                                    <p:animEffect transition="in" filter="wipe(down)">
                                      <p:cBhvr>
                                        <p:cTn id="10" dur="500"/>
                                        <p:tgtEl>
                                          <p:spTgt spid="31750"/>
                                        </p:tgtEl>
                                      </p:cBhvr>
                                    </p:animEffect>
                                  </p:childTnLst>
                                </p:cTn>
                              </p:par>
                              <p:par>
                                <p:cTn id="11" presetID="22" presetClass="entr" presetSubtype="4" fill="hold" nodeType="withEffect">
                                  <p:stCondLst>
                                    <p:cond delay="0"/>
                                  </p:stCondLst>
                                  <p:childTnLst>
                                    <p:set>
                                      <p:cBhvr>
                                        <p:cTn id="12" dur="1" fill="hold">
                                          <p:stCondLst>
                                            <p:cond delay="0"/>
                                          </p:stCondLst>
                                        </p:cTn>
                                        <p:tgtEl>
                                          <p:spTgt spid="31754"/>
                                        </p:tgtEl>
                                        <p:attrNameLst>
                                          <p:attrName>style.visibility</p:attrName>
                                        </p:attrNameLst>
                                      </p:cBhvr>
                                      <p:to>
                                        <p:strVal val="visible"/>
                                      </p:to>
                                    </p:set>
                                    <p:animEffect transition="in" filter="wipe(down)">
                                      <p:cBhvr>
                                        <p:cTn id="13" dur="500"/>
                                        <p:tgtEl>
                                          <p:spTgt spid="31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Text Box 4"/>
          <p:cNvSpPr txBox="1">
            <a:spLocks noChangeArrowheads="1"/>
          </p:cNvSpPr>
          <p:nvPr/>
        </p:nvSpPr>
        <p:spPr bwMode="auto">
          <a:xfrm>
            <a:off x="914401" y="1874521"/>
            <a:ext cx="1067181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097280" fontAlgn="base">
              <a:spcBef>
                <a:spcPct val="0"/>
              </a:spcBef>
              <a:spcAft>
                <a:spcPct val="0"/>
              </a:spcAft>
              <a:buNone/>
            </a:pPr>
            <a:r>
              <a:rPr lang="vi-VN" altLang="en-US" sz="4320" b="1">
                <a:solidFill>
                  <a:srgbClr val="000000"/>
                </a:solidFill>
              </a:rPr>
              <a:t>   </a:t>
            </a:r>
            <a:r>
              <a:rPr lang="vi-VN" altLang="en-US" sz="3840">
                <a:solidFill>
                  <a:srgbClr val="000000"/>
                </a:solidFill>
                <a:latin typeface="Times New Roman" panose="02020603050405020304" pitchFamily="18" charset="0"/>
                <a:cs typeface="Times New Roman" panose="02020603050405020304" pitchFamily="18" charset="0"/>
              </a:rPr>
              <a:t>Mọi người hãy cùng nhau quan tâm đến Trái Đất hơn nửa!</a:t>
            </a:r>
          </a:p>
          <a:p>
            <a:pPr algn="just" defTabSz="1097280" fontAlgn="base">
              <a:spcBef>
                <a:spcPct val="0"/>
              </a:spcBef>
              <a:spcAft>
                <a:spcPct val="0"/>
              </a:spcAft>
              <a:buNone/>
            </a:pPr>
            <a:r>
              <a:rPr lang="vi-VN" altLang="en-US" sz="3840">
                <a:solidFill>
                  <a:srgbClr val="000000"/>
                </a:solidFill>
                <a:latin typeface="Times New Roman" panose="02020603050405020304" pitchFamily="18" charset="0"/>
                <a:cs typeface="Times New Roman" panose="02020603050405020304" pitchFamily="18" charset="0"/>
              </a:rPr>
              <a:t>  Hãy bảo vệ Trái Đất, ngôi nhà chung của chúng ta trước những nguy cư gây ô nhiễm môi trường đang gia tăng.</a:t>
            </a:r>
          </a:p>
          <a:p>
            <a:pPr algn="just" defTabSz="1097280" fontAlgn="base">
              <a:spcBef>
                <a:spcPct val="0"/>
              </a:spcBef>
              <a:spcAft>
                <a:spcPct val="0"/>
              </a:spcAft>
              <a:buNone/>
            </a:pPr>
            <a:r>
              <a:rPr lang="vi-VN" altLang="en-US" sz="3840">
                <a:solidFill>
                  <a:srgbClr val="000000"/>
                </a:solidFill>
                <a:latin typeface="Times New Roman" panose="02020603050405020304" pitchFamily="18" charset="0"/>
                <a:cs typeface="Times New Roman" panose="02020603050405020304" pitchFamily="18" charset="0"/>
              </a:rPr>
              <a:t>  Hãy cùng nhau hành động:</a:t>
            </a:r>
          </a:p>
          <a:p>
            <a:pPr algn="just" defTabSz="1097280" fontAlgn="base">
              <a:spcBef>
                <a:spcPct val="0"/>
              </a:spcBef>
              <a:spcAft>
                <a:spcPct val="0"/>
              </a:spcAft>
              <a:buNone/>
            </a:pPr>
            <a:r>
              <a:rPr lang="vi-VN" altLang="en-US" sz="3840">
                <a:solidFill>
                  <a:srgbClr val="000000"/>
                </a:solidFill>
                <a:latin typeface="Times New Roman" panose="02020603050405020304" pitchFamily="18" charset="0"/>
                <a:cs typeface="Times New Roman" panose="02020603050405020304" pitchFamily="18" charset="0"/>
              </a:rPr>
              <a:t>“MỘT NGÀY KHÔNG SỬ DỤNG BAO BÌ NI LÔNG”</a:t>
            </a:r>
            <a:endParaRPr lang="en-US" altLang="en-US" sz="3840">
              <a:solidFill>
                <a:srgbClr val="000000"/>
              </a:solidFill>
              <a:latin typeface="Times New Roman" panose="02020603050405020304" pitchFamily="18" charset="0"/>
              <a:cs typeface="Times New Roman" panose="02020603050405020304" pitchFamily="18" charset="0"/>
            </a:endParaRPr>
          </a:p>
        </p:txBody>
      </p:sp>
      <p:pic>
        <p:nvPicPr>
          <p:cNvPr id="51203" name="Picture 5" descr="soan-bai-thong-tin-ve-ngay-trai-dat-nam-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
            <a:ext cx="10972800" cy="1916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Line 6"/>
          <p:cNvSpPr>
            <a:spLocks noChangeShapeType="1"/>
          </p:cNvSpPr>
          <p:nvPr/>
        </p:nvSpPr>
        <p:spPr bwMode="auto">
          <a:xfrm flipV="1">
            <a:off x="4109086" y="2636521"/>
            <a:ext cx="6480810" cy="7239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1097280" eaLnBrk="0" fontAlgn="base" hangingPunct="0">
              <a:spcBef>
                <a:spcPct val="0"/>
              </a:spcBef>
              <a:spcAft>
                <a:spcPct val="0"/>
              </a:spcAft>
            </a:pPr>
            <a:endParaRPr lang="en-US" sz="5280" b="1">
              <a:solidFill>
                <a:srgbClr val="FF33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5065330"/>
      </p:ext>
    </p:extLst>
  </p:cSld>
  <p:clrMapOvr>
    <a:masterClrMapping/>
  </p:clrMapOvr>
  <p:transition>
    <p:check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910591" y="2072640"/>
            <a:ext cx="10671810" cy="4635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097280" fontAlgn="base">
              <a:spcBef>
                <a:spcPct val="50000"/>
              </a:spcBef>
              <a:spcAft>
                <a:spcPct val="0"/>
              </a:spcAft>
              <a:buNone/>
            </a:pPr>
            <a:r>
              <a:rPr lang="vi-VN" altLang="en-US" sz="4320" b="1">
                <a:solidFill>
                  <a:srgbClr val="000000"/>
                </a:solidFill>
              </a:rPr>
              <a:t>   </a:t>
            </a:r>
            <a:r>
              <a:rPr lang="vi-VN" altLang="en-US" sz="3360" b="1">
                <a:solidFill>
                  <a:srgbClr val="000000"/>
                </a:solidFill>
              </a:rPr>
              <a:t>Mọi người hãy cùng nhau quan tâm đến Trái Đất hơn nửa!</a:t>
            </a:r>
          </a:p>
          <a:p>
            <a:pPr defTabSz="1097280" fontAlgn="base">
              <a:spcBef>
                <a:spcPct val="50000"/>
              </a:spcBef>
              <a:spcAft>
                <a:spcPct val="0"/>
              </a:spcAft>
              <a:buNone/>
            </a:pPr>
            <a:r>
              <a:rPr lang="vi-VN" altLang="en-US" sz="3360" b="1">
                <a:solidFill>
                  <a:srgbClr val="000000"/>
                </a:solidFill>
              </a:rPr>
              <a:t>  Hãy bảo vệ Trái Đất, ngôi nhà chung của chúng ta trước những nguy cư gây ô nhiễm môi trường đang gia tăng.</a:t>
            </a:r>
          </a:p>
          <a:p>
            <a:pPr defTabSz="1097280" fontAlgn="base">
              <a:spcBef>
                <a:spcPct val="50000"/>
              </a:spcBef>
              <a:spcAft>
                <a:spcPct val="0"/>
              </a:spcAft>
              <a:buNone/>
            </a:pPr>
            <a:r>
              <a:rPr lang="vi-VN" altLang="en-US" sz="3360" b="1">
                <a:solidFill>
                  <a:srgbClr val="000000"/>
                </a:solidFill>
              </a:rPr>
              <a:t>  Hãy cùng nhau hành động:</a:t>
            </a:r>
          </a:p>
          <a:p>
            <a:pPr defTabSz="1097280" fontAlgn="base">
              <a:spcBef>
                <a:spcPct val="50000"/>
              </a:spcBef>
              <a:spcAft>
                <a:spcPct val="0"/>
              </a:spcAft>
              <a:buNone/>
            </a:pPr>
            <a:r>
              <a:rPr lang="vi-VN" altLang="en-US" sz="3360" b="1">
                <a:solidFill>
                  <a:srgbClr val="000000"/>
                </a:solidFill>
              </a:rPr>
              <a:t>“MỘT NGÀY KHÔNG SỬ DỤNG BAO BÌ NI LÔNG”</a:t>
            </a:r>
            <a:endParaRPr lang="en-US" altLang="en-US" sz="3360" b="1">
              <a:solidFill>
                <a:srgbClr val="000000"/>
              </a:solidFill>
            </a:endParaRPr>
          </a:p>
        </p:txBody>
      </p:sp>
      <p:pic>
        <p:nvPicPr>
          <p:cNvPr id="53251" name="Picture 3" descr="soan-bai-thong-tin-ve-ngay-trai-dat-nam-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
            <a:ext cx="10972800" cy="1916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Line 4"/>
          <p:cNvSpPr>
            <a:spLocks noChangeShapeType="1"/>
          </p:cNvSpPr>
          <p:nvPr/>
        </p:nvSpPr>
        <p:spPr bwMode="auto">
          <a:xfrm flipV="1">
            <a:off x="4109086" y="2636521"/>
            <a:ext cx="6480810" cy="7239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1097280" eaLnBrk="0" fontAlgn="base" hangingPunct="0">
              <a:spcBef>
                <a:spcPct val="0"/>
              </a:spcBef>
              <a:spcAft>
                <a:spcPct val="0"/>
              </a:spcAft>
            </a:pPr>
            <a:endParaRPr lang="en-US" sz="5280" b="1">
              <a:solidFill>
                <a:srgbClr val="FF3300"/>
              </a:solidFill>
              <a:latin typeface="Arial" panose="020B0604020202020204" pitchFamily="34" charset="0"/>
              <a:cs typeface="Arial" panose="020B0604020202020204" pitchFamily="34" charset="0"/>
            </a:endParaRPr>
          </a:p>
        </p:txBody>
      </p:sp>
      <p:sp>
        <p:nvSpPr>
          <p:cNvPr id="149509" name="Line 5"/>
          <p:cNvSpPr>
            <a:spLocks noChangeShapeType="1"/>
          </p:cNvSpPr>
          <p:nvPr/>
        </p:nvSpPr>
        <p:spPr bwMode="auto">
          <a:xfrm flipV="1">
            <a:off x="4712971" y="2737486"/>
            <a:ext cx="648081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1097280" eaLnBrk="0" fontAlgn="base" hangingPunct="0">
              <a:spcBef>
                <a:spcPct val="0"/>
              </a:spcBef>
              <a:spcAft>
                <a:spcPct val="0"/>
              </a:spcAft>
            </a:pPr>
            <a:endParaRPr lang="en-US" sz="5280" b="1">
              <a:solidFill>
                <a:srgbClr val="FF3300"/>
              </a:solidFill>
              <a:latin typeface="Arial" panose="020B0604020202020204" pitchFamily="34" charset="0"/>
              <a:cs typeface="Arial" panose="020B0604020202020204" pitchFamily="34" charset="0"/>
            </a:endParaRPr>
          </a:p>
        </p:txBody>
      </p:sp>
      <p:sp>
        <p:nvSpPr>
          <p:cNvPr id="149510" name="Line 6"/>
          <p:cNvSpPr>
            <a:spLocks noChangeShapeType="1"/>
          </p:cNvSpPr>
          <p:nvPr/>
        </p:nvSpPr>
        <p:spPr bwMode="auto">
          <a:xfrm>
            <a:off x="1343026" y="4032886"/>
            <a:ext cx="9850754" cy="1904"/>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1097280" eaLnBrk="0" fontAlgn="base" hangingPunct="0">
              <a:spcBef>
                <a:spcPct val="0"/>
              </a:spcBef>
              <a:spcAft>
                <a:spcPct val="0"/>
              </a:spcAft>
            </a:pPr>
            <a:endParaRPr lang="en-US" sz="5280" b="1">
              <a:solidFill>
                <a:srgbClr val="FF3300"/>
              </a:solidFill>
              <a:latin typeface="Arial" panose="020B0604020202020204" pitchFamily="34" charset="0"/>
              <a:cs typeface="Arial" panose="020B0604020202020204" pitchFamily="34" charset="0"/>
            </a:endParaRPr>
          </a:p>
        </p:txBody>
      </p:sp>
      <p:sp>
        <p:nvSpPr>
          <p:cNvPr id="149511" name="Line 7"/>
          <p:cNvSpPr>
            <a:spLocks noChangeShapeType="1"/>
          </p:cNvSpPr>
          <p:nvPr/>
        </p:nvSpPr>
        <p:spPr bwMode="auto">
          <a:xfrm flipV="1">
            <a:off x="1343026" y="5848350"/>
            <a:ext cx="5358764"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1097280" eaLnBrk="0" fontAlgn="base" hangingPunct="0">
              <a:spcBef>
                <a:spcPct val="0"/>
              </a:spcBef>
              <a:spcAft>
                <a:spcPct val="0"/>
              </a:spcAft>
            </a:pPr>
            <a:endParaRPr lang="en-US" sz="5280" b="1">
              <a:solidFill>
                <a:srgbClr val="FF3300"/>
              </a:solidFill>
              <a:latin typeface="Arial" panose="020B0604020202020204" pitchFamily="34" charset="0"/>
              <a:cs typeface="Arial" panose="020B0604020202020204" pitchFamily="34" charset="0"/>
            </a:endParaRPr>
          </a:p>
        </p:txBody>
      </p:sp>
      <p:sp>
        <p:nvSpPr>
          <p:cNvPr id="149513" name="AutoShape 9"/>
          <p:cNvSpPr>
            <a:spLocks noChangeArrowheads="1"/>
          </p:cNvSpPr>
          <p:nvPr/>
        </p:nvSpPr>
        <p:spPr bwMode="auto">
          <a:xfrm>
            <a:off x="3590926" y="2061210"/>
            <a:ext cx="952500" cy="792480"/>
          </a:xfrm>
          <a:prstGeom prst="flowChartConnector">
            <a:avLst/>
          </a:prstGeom>
          <a:noFill/>
          <a:ln w="57150" algn="ctr">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097280" fontAlgn="base">
              <a:spcBef>
                <a:spcPct val="0"/>
              </a:spcBef>
              <a:spcAft>
                <a:spcPct val="0"/>
              </a:spcAft>
              <a:buNone/>
            </a:pPr>
            <a:endParaRPr lang="vi-VN" altLang="en-US" sz="5280" b="1">
              <a:solidFill>
                <a:srgbClr val="FF3300"/>
              </a:solidFill>
            </a:endParaRPr>
          </a:p>
        </p:txBody>
      </p:sp>
      <p:sp>
        <p:nvSpPr>
          <p:cNvPr id="149514" name="AutoShape 10"/>
          <p:cNvSpPr>
            <a:spLocks noChangeArrowheads="1"/>
          </p:cNvSpPr>
          <p:nvPr/>
        </p:nvSpPr>
        <p:spPr bwMode="auto">
          <a:xfrm>
            <a:off x="1171576" y="3465196"/>
            <a:ext cx="952500" cy="792480"/>
          </a:xfrm>
          <a:prstGeom prst="flowChartConnector">
            <a:avLst/>
          </a:prstGeom>
          <a:noFill/>
          <a:ln w="57150" algn="ctr">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097280" fontAlgn="base">
              <a:spcBef>
                <a:spcPct val="0"/>
              </a:spcBef>
              <a:spcAft>
                <a:spcPct val="0"/>
              </a:spcAft>
              <a:buNone/>
            </a:pPr>
            <a:endParaRPr lang="vi-VN" altLang="en-US" sz="5280" b="1">
              <a:solidFill>
                <a:srgbClr val="FF3300"/>
              </a:solidFill>
            </a:endParaRPr>
          </a:p>
        </p:txBody>
      </p:sp>
      <p:sp>
        <p:nvSpPr>
          <p:cNvPr id="149515" name="AutoShape 11"/>
          <p:cNvSpPr>
            <a:spLocks noChangeArrowheads="1"/>
          </p:cNvSpPr>
          <p:nvPr/>
        </p:nvSpPr>
        <p:spPr bwMode="auto">
          <a:xfrm>
            <a:off x="1083946" y="5143500"/>
            <a:ext cx="952500" cy="790576"/>
          </a:xfrm>
          <a:prstGeom prst="flowChartConnector">
            <a:avLst/>
          </a:prstGeom>
          <a:noFill/>
          <a:ln w="57150" algn="ctr">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097280" fontAlgn="base">
              <a:spcBef>
                <a:spcPct val="0"/>
              </a:spcBef>
              <a:spcAft>
                <a:spcPct val="0"/>
              </a:spcAft>
              <a:buNone/>
            </a:pPr>
            <a:endParaRPr lang="vi-VN" altLang="en-US" sz="5280" b="1">
              <a:solidFill>
                <a:srgbClr val="FF3300"/>
              </a:solidFill>
            </a:endParaRPr>
          </a:p>
        </p:txBody>
      </p:sp>
    </p:spTree>
    <p:extLst>
      <p:ext uri="{BB962C8B-B14F-4D97-AF65-F5344CB8AC3E}">
        <p14:creationId xmlns:p14="http://schemas.microsoft.com/office/powerpoint/2010/main" val="2545157497"/>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9509"/>
                                        </p:tgtEl>
                                        <p:attrNameLst>
                                          <p:attrName>style.visibility</p:attrName>
                                        </p:attrNameLst>
                                      </p:cBhvr>
                                      <p:to>
                                        <p:strVal val="visible"/>
                                      </p:to>
                                    </p:set>
                                    <p:animEffect transition="in" filter="blinds(horizontal)">
                                      <p:cBhvr>
                                        <p:cTn id="7" dur="500"/>
                                        <p:tgtEl>
                                          <p:spTgt spid="149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49510"/>
                                        </p:tgtEl>
                                        <p:attrNameLst>
                                          <p:attrName>style.visibility</p:attrName>
                                        </p:attrNameLst>
                                      </p:cBhvr>
                                      <p:to>
                                        <p:strVal val="visible"/>
                                      </p:to>
                                    </p:set>
                                    <p:animEffect transition="in" filter="checkerboard(across)">
                                      <p:cBhvr>
                                        <p:cTn id="12" dur="500"/>
                                        <p:tgtEl>
                                          <p:spTgt spid="1495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49511"/>
                                        </p:tgtEl>
                                        <p:attrNameLst>
                                          <p:attrName>style.visibility</p:attrName>
                                        </p:attrNameLst>
                                      </p:cBhvr>
                                      <p:to>
                                        <p:strVal val="visible"/>
                                      </p:to>
                                    </p:set>
                                    <p:animEffect transition="in" filter="diamond(in)">
                                      <p:cBhvr>
                                        <p:cTn id="17" dur="2000"/>
                                        <p:tgtEl>
                                          <p:spTgt spid="1495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9513"/>
                                        </p:tgtEl>
                                        <p:attrNameLst>
                                          <p:attrName>style.visibility</p:attrName>
                                        </p:attrNameLst>
                                      </p:cBhvr>
                                      <p:to>
                                        <p:strVal val="visible"/>
                                      </p:to>
                                    </p:set>
                                    <p:anim calcmode="lin" valueType="num">
                                      <p:cBhvr additive="base">
                                        <p:cTn id="22" dur="500" fill="hold"/>
                                        <p:tgtEl>
                                          <p:spTgt spid="149513"/>
                                        </p:tgtEl>
                                        <p:attrNameLst>
                                          <p:attrName>ppt_x</p:attrName>
                                        </p:attrNameLst>
                                      </p:cBhvr>
                                      <p:tavLst>
                                        <p:tav tm="0">
                                          <p:val>
                                            <p:strVal val="#ppt_x"/>
                                          </p:val>
                                        </p:tav>
                                        <p:tav tm="100000">
                                          <p:val>
                                            <p:strVal val="#ppt_x"/>
                                          </p:val>
                                        </p:tav>
                                      </p:tavLst>
                                    </p:anim>
                                    <p:anim calcmode="lin" valueType="num">
                                      <p:cBhvr additive="base">
                                        <p:cTn id="23" dur="500" fill="hold"/>
                                        <p:tgtEl>
                                          <p:spTgt spid="149513"/>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149514"/>
                                        </p:tgtEl>
                                        <p:attrNameLst>
                                          <p:attrName>style.visibility</p:attrName>
                                        </p:attrNameLst>
                                      </p:cBhvr>
                                      <p:to>
                                        <p:strVal val="visible"/>
                                      </p:to>
                                    </p:set>
                                    <p:anim calcmode="lin" valueType="num">
                                      <p:cBhvr additive="base">
                                        <p:cTn id="27" dur="500" fill="hold"/>
                                        <p:tgtEl>
                                          <p:spTgt spid="149514"/>
                                        </p:tgtEl>
                                        <p:attrNameLst>
                                          <p:attrName>ppt_x</p:attrName>
                                        </p:attrNameLst>
                                      </p:cBhvr>
                                      <p:tavLst>
                                        <p:tav tm="0">
                                          <p:val>
                                            <p:strVal val="#ppt_x"/>
                                          </p:val>
                                        </p:tav>
                                        <p:tav tm="100000">
                                          <p:val>
                                            <p:strVal val="#ppt_x"/>
                                          </p:val>
                                        </p:tav>
                                      </p:tavLst>
                                    </p:anim>
                                    <p:anim calcmode="lin" valueType="num">
                                      <p:cBhvr additive="base">
                                        <p:cTn id="28" dur="500" fill="hold"/>
                                        <p:tgtEl>
                                          <p:spTgt spid="1495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9515"/>
                                        </p:tgtEl>
                                        <p:attrNameLst>
                                          <p:attrName>style.visibility</p:attrName>
                                        </p:attrNameLst>
                                      </p:cBhvr>
                                      <p:to>
                                        <p:strVal val="visible"/>
                                      </p:to>
                                    </p:set>
                                    <p:anim calcmode="lin" valueType="num">
                                      <p:cBhvr additive="base">
                                        <p:cTn id="31" dur="500" fill="hold"/>
                                        <p:tgtEl>
                                          <p:spTgt spid="149515"/>
                                        </p:tgtEl>
                                        <p:attrNameLst>
                                          <p:attrName>ppt_x</p:attrName>
                                        </p:attrNameLst>
                                      </p:cBhvr>
                                      <p:tavLst>
                                        <p:tav tm="0">
                                          <p:val>
                                            <p:strVal val="#ppt_x"/>
                                          </p:val>
                                        </p:tav>
                                        <p:tav tm="100000">
                                          <p:val>
                                            <p:strVal val="#ppt_x"/>
                                          </p:val>
                                        </p:tav>
                                      </p:tavLst>
                                    </p:anim>
                                    <p:anim calcmode="lin" valueType="num">
                                      <p:cBhvr additive="base">
                                        <p:cTn id="32" dur="500" fill="hold"/>
                                        <p:tgtEl>
                                          <p:spTgt spid="1495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3" grpId="0" animBg="1"/>
      <p:bldP spid="149514" grpId="0" animBg="1"/>
      <p:bldP spid="1495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76985"/>
            <a:ext cx="12193057" cy="6864691"/>
          </a:xfrm>
          <a:prstGeom prst="rect">
            <a:avLst/>
          </a:prstGeom>
        </p:spPr>
      </p:pic>
      <p:sp>
        <p:nvSpPr>
          <p:cNvPr id="3" name="TextBox 2"/>
          <p:cNvSpPr txBox="1"/>
          <p:nvPr/>
        </p:nvSpPr>
        <p:spPr>
          <a:xfrm>
            <a:off x="295358" y="109814"/>
            <a:ext cx="760258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70AD47">
                    <a:lumMod val="50000"/>
                  </a:srgbClr>
                </a:solidFill>
                <a:effectLst/>
                <a:uLnTx/>
                <a:uFillTx/>
                <a:latin typeface="Calibri" panose="020F0502020204030204"/>
                <a:ea typeface="+mn-ea"/>
                <a:cs typeface="+mn-cs"/>
              </a:rPr>
              <a:t>3</a:t>
            </a:r>
            <a:r>
              <a:rPr kumimoji="0" lang="en-US" sz="40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Lời</a:t>
            </a:r>
            <a:r>
              <a:rPr kumimoji="0" lang="en-US" sz="40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kêu</a:t>
            </a:r>
            <a:r>
              <a:rPr kumimoji="0" lang="en-US" sz="40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gọi</a:t>
            </a:r>
            <a:endParaRPr kumimoji="0" lang="en-US" sz="40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7" name="Thought Bubble: Cloud 6">
            <a:extLst>
              <a:ext uri="{FF2B5EF4-FFF2-40B4-BE49-F238E27FC236}">
                <a16:creationId xmlns:a16="http://schemas.microsoft.com/office/drawing/2014/main" id="{5D49A3E4-C5EA-4728-A557-AC1EEA8F23F7}"/>
              </a:ext>
            </a:extLst>
          </p:cNvPr>
          <p:cNvSpPr/>
          <p:nvPr/>
        </p:nvSpPr>
        <p:spPr>
          <a:xfrm>
            <a:off x="5167999" y="290951"/>
            <a:ext cx="6377455" cy="2087638"/>
          </a:xfrm>
          <a:prstGeom prst="cloudCallou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mn-cs"/>
              </a:rPr>
              <a:t>Nhiệm</a:t>
            </a:r>
            <a:r>
              <a:rPr kumimoji="0" lang="en-US" sz="28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mn-cs"/>
              </a:rPr>
              <a:t> </a:t>
            </a:r>
            <a:r>
              <a:rPr kumimoji="0" lang="en-US" sz="28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mn-cs"/>
              </a:rPr>
              <a:t>vụ</a:t>
            </a:r>
            <a:r>
              <a:rPr kumimoji="0" lang="en-US" sz="28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Mọi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người hãy cùng nhau quan tâm đến Trái Đất hơn nữa</a:t>
            </a:r>
            <a:endParaRPr kumimoji="0" lang="en-US" sz="28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pic>
        <p:nvPicPr>
          <p:cNvPr id="6" name="Picture 5">
            <a:extLst>
              <a:ext uri="{FF2B5EF4-FFF2-40B4-BE49-F238E27FC236}">
                <a16:creationId xmlns:a16="http://schemas.microsoft.com/office/drawing/2014/main" id="{D23DD578-4A7D-42F6-84C7-2083303062B3}"/>
              </a:ext>
            </a:extLst>
          </p:cNvPr>
          <p:cNvPicPr>
            <a:picLocks noChangeAspect="1"/>
          </p:cNvPicPr>
          <p:nvPr/>
        </p:nvPicPr>
        <p:blipFill>
          <a:blip r:embed="rId3"/>
          <a:stretch>
            <a:fillRect/>
          </a:stretch>
        </p:blipFill>
        <p:spPr>
          <a:xfrm>
            <a:off x="295358" y="888372"/>
            <a:ext cx="4022949" cy="267708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9" name="TextBox 8">
            <a:extLst>
              <a:ext uri="{FF2B5EF4-FFF2-40B4-BE49-F238E27FC236}">
                <a16:creationId xmlns:a16="http://schemas.microsoft.com/office/drawing/2014/main" id="{6C3A2CC1-9B19-48C4-88C7-FA1C1890DBAE}"/>
              </a:ext>
            </a:extLst>
          </p:cNvPr>
          <p:cNvSpPr txBox="1"/>
          <p:nvPr/>
        </p:nvSpPr>
        <p:spPr>
          <a:xfrm>
            <a:off x="3722284" y="3565461"/>
            <a:ext cx="900214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smtClean="0">
                <a:ln>
                  <a:noFill/>
                </a:ln>
                <a:solidFill>
                  <a:srgbClr val="70AD47">
                    <a:lumMod val="50000"/>
                  </a:srgbClr>
                </a:solidFill>
                <a:effectLst/>
                <a:uLnTx/>
                <a:uFillTx/>
                <a:latin typeface="Bahnschrift SemiBold" panose="020B0502040204020203" pitchFamily="34" charset="0"/>
                <a:ea typeface="+mn-ea"/>
                <a:cs typeface="+mn-cs"/>
              </a:rPr>
              <a:t>Hành</a:t>
            </a:r>
            <a:r>
              <a:rPr kumimoji="0" lang="en-US" sz="4400" b="0" i="0" u="none" strike="noStrike" kern="1200" cap="none" spc="0" normalizeH="0" noProof="0" dirty="0" smtClean="0">
                <a:ln>
                  <a:noFill/>
                </a:ln>
                <a:solidFill>
                  <a:srgbClr val="70AD47">
                    <a:lumMod val="50000"/>
                  </a:srgbClr>
                </a:solidFill>
                <a:effectLst/>
                <a:uLnTx/>
                <a:uFillTx/>
                <a:latin typeface="Bahnschrift SemiBold" panose="020B0502040204020203" pitchFamily="34" charset="0"/>
                <a:ea typeface="+mn-ea"/>
                <a:cs typeface="+mn-cs"/>
              </a:rPr>
              <a:t> </a:t>
            </a:r>
            <a:r>
              <a:rPr kumimoji="0" lang="en-US" sz="4400" b="0" i="0" u="none" strike="noStrike" kern="1200" cap="none" spc="0" normalizeH="0" noProof="0" dirty="0" err="1" smtClean="0">
                <a:ln>
                  <a:noFill/>
                </a:ln>
                <a:solidFill>
                  <a:srgbClr val="70AD47">
                    <a:lumMod val="50000"/>
                  </a:srgbClr>
                </a:solidFill>
                <a:effectLst/>
                <a:uLnTx/>
                <a:uFillTx/>
                <a:latin typeface="Bahnschrift SemiBold" panose="020B0502040204020203" pitchFamily="34" charset="0"/>
                <a:ea typeface="+mn-ea"/>
                <a:cs typeface="+mn-cs"/>
              </a:rPr>
              <a:t>động</a:t>
            </a:r>
            <a:r>
              <a:rPr kumimoji="0" lang="en-US" sz="4400" b="0" i="0" u="none" strike="noStrike" kern="1200" cap="none" spc="0" normalizeH="0" noProof="0" dirty="0" smtClean="0">
                <a:ln>
                  <a:noFill/>
                </a:ln>
                <a:solidFill>
                  <a:srgbClr val="70AD47">
                    <a:lumMod val="50000"/>
                  </a:srgbClr>
                </a:solidFill>
                <a:effectLst/>
                <a:uLnTx/>
                <a:uFillTx/>
                <a:latin typeface="Bahnschrift SemiBold" panose="020B0502040204020203" pitchFamily="34" charset="0"/>
                <a:ea typeface="+mn-ea"/>
                <a:cs typeface="+mn-cs"/>
              </a:rPr>
              <a:t> </a:t>
            </a:r>
            <a:r>
              <a:rPr kumimoji="0" lang="vi-VN" sz="4400" b="0" i="0" u="none" strike="noStrike" kern="1200" cap="none" spc="0" normalizeH="0" baseline="0" noProof="0" dirty="0" smtClean="0">
                <a:ln>
                  <a:noFill/>
                </a:ln>
                <a:solidFill>
                  <a:srgbClr val="70AD47">
                    <a:lumMod val="50000"/>
                  </a:srgbClr>
                </a:solidFill>
                <a:effectLst/>
                <a:uLnTx/>
                <a:uFillTx/>
                <a:latin typeface="Bahnschrift SemiBold" panose="020B0502040204020203" pitchFamily="34" charset="0"/>
                <a:ea typeface="+mn-ea"/>
                <a:cs typeface="+mn-cs"/>
              </a:rPr>
              <a:t>“ </a:t>
            </a:r>
            <a:r>
              <a:rPr kumimoji="0" lang="vi-VN" sz="4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MỘT NGÀY KHÔNG DÙNG BAO </a:t>
            </a:r>
            <a:r>
              <a:rPr kumimoji="0" lang="vi-VN" sz="4400" b="0" i="0" u="none" strike="noStrike" kern="1200" cap="none" spc="0" normalizeH="0" baseline="0" noProof="0" dirty="0" smtClean="0">
                <a:ln>
                  <a:noFill/>
                </a:ln>
                <a:solidFill>
                  <a:srgbClr val="70AD47">
                    <a:lumMod val="50000"/>
                  </a:srgbClr>
                </a:solidFill>
                <a:effectLst/>
                <a:uLnTx/>
                <a:uFillTx/>
                <a:latin typeface="Bahnschrift SemiBold" panose="020B0502040204020203" pitchFamily="34" charset="0"/>
                <a:ea typeface="+mn-ea"/>
                <a:cs typeface="+mn-cs"/>
              </a:rPr>
              <a:t>NI </a:t>
            </a:r>
            <a:r>
              <a:rPr kumimoji="0" lang="vi-VN" sz="4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LÔNG”</a:t>
            </a:r>
            <a:endParaRPr kumimoji="0" lang="en-US" sz="4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endParaRPr>
          </a:p>
        </p:txBody>
      </p:sp>
      <p:pic>
        <p:nvPicPr>
          <p:cNvPr id="5" name="Picture 4"/>
          <p:cNvPicPr>
            <a:picLocks noChangeAspect="1"/>
          </p:cNvPicPr>
          <p:nvPr/>
        </p:nvPicPr>
        <p:blipFill>
          <a:blip r:embed="rId4"/>
          <a:stretch>
            <a:fillRect/>
          </a:stretch>
        </p:blipFill>
        <p:spPr>
          <a:xfrm>
            <a:off x="89795" y="4187058"/>
            <a:ext cx="2650050" cy="2650050"/>
          </a:xfrm>
          <a:prstGeom prst="rect">
            <a:avLst/>
          </a:prstGeom>
        </p:spPr>
      </p:pic>
      <p:sp>
        <p:nvSpPr>
          <p:cNvPr id="4" name="Rectangle 3"/>
          <p:cNvSpPr/>
          <p:nvPr/>
        </p:nvSpPr>
        <p:spPr>
          <a:xfrm>
            <a:off x="3042232" y="5126350"/>
            <a:ext cx="8848437" cy="1754326"/>
          </a:xfrm>
          <a:prstGeom prst="rect">
            <a:avLst/>
          </a:prstGeom>
        </p:spPr>
        <p:txBody>
          <a:bodyPr wrap="square">
            <a:spAutoFit/>
          </a:bodyPr>
          <a:lstStyle/>
          <a:p>
            <a:pPr algn="just">
              <a:spcAft>
                <a:spcPts val="0"/>
              </a:spcAft>
            </a:pPr>
            <a:r>
              <a:rPr lang="it-IT" sz="3600" dirty="0">
                <a:solidFill>
                  <a:srgbClr val="000000"/>
                </a:solidFill>
                <a:latin typeface="Times New Roman" panose="02020603050405020304" pitchFamily="18" charset="0"/>
                <a:ea typeface="Times New Roman" panose="02020603050405020304" pitchFamily="18" charset="0"/>
              </a:rPr>
              <a:t>=&gt; Khẳng định: Bảo vệ môi trường là nhiệm vụ thường xuyên của mọi người, mọi dân tộc trên trái đất.</a:t>
            </a:r>
            <a:endParaRPr lang="en-US" sz="36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16130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80">
                                          <p:stCondLst>
                                            <p:cond delay="0"/>
                                          </p:stCondLst>
                                        </p:cTn>
                                        <p:tgtEl>
                                          <p:spTgt spid="9"/>
                                        </p:tgtEl>
                                      </p:cBhvr>
                                    </p:animEffect>
                                    <p:anim calcmode="lin" valueType="num">
                                      <p:cBhvr>
                                        <p:cTn id="3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5" dur="26">
                                          <p:stCondLst>
                                            <p:cond delay="650"/>
                                          </p:stCondLst>
                                        </p:cTn>
                                        <p:tgtEl>
                                          <p:spTgt spid="9"/>
                                        </p:tgtEl>
                                      </p:cBhvr>
                                      <p:to x="100000" y="60000"/>
                                    </p:animScale>
                                    <p:animScale>
                                      <p:cBhvr>
                                        <p:cTn id="36" dur="166" decel="50000">
                                          <p:stCondLst>
                                            <p:cond delay="676"/>
                                          </p:stCondLst>
                                        </p:cTn>
                                        <p:tgtEl>
                                          <p:spTgt spid="9"/>
                                        </p:tgtEl>
                                      </p:cBhvr>
                                      <p:to x="100000" y="100000"/>
                                    </p:animScale>
                                    <p:animScale>
                                      <p:cBhvr>
                                        <p:cTn id="37" dur="26">
                                          <p:stCondLst>
                                            <p:cond delay="1312"/>
                                          </p:stCondLst>
                                        </p:cTn>
                                        <p:tgtEl>
                                          <p:spTgt spid="9"/>
                                        </p:tgtEl>
                                      </p:cBhvr>
                                      <p:to x="100000" y="80000"/>
                                    </p:animScale>
                                    <p:animScale>
                                      <p:cBhvr>
                                        <p:cTn id="38" dur="166" decel="50000">
                                          <p:stCondLst>
                                            <p:cond delay="1338"/>
                                          </p:stCondLst>
                                        </p:cTn>
                                        <p:tgtEl>
                                          <p:spTgt spid="9"/>
                                        </p:tgtEl>
                                      </p:cBhvr>
                                      <p:to x="100000" y="100000"/>
                                    </p:animScale>
                                    <p:animScale>
                                      <p:cBhvr>
                                        <p:cTn id="39" dur="26">
                                          <p:stCondLst>
                                            <p:cond delay="1642"/>
                                          </p:stCondLst>
                                        </p:cTn>
                                        <p:tgtEl>
                                          <p:spTgt spid="9"/>
                                        </p:tgtEl>
                                      </p:cBhvr>
                                      <p:to x="100000" y="90000"/>
                                    </p:animScale>
                                    <p:animScale>
                                      <p:cBhvr>
                                        <p:cTn id="40" dur="166" decel="50000">
                                          <p:stCondLst>
                                            <p:cond delay="1668"/>
                                          </p:stCondLst>
                                        </p:cTn>
                                        <p:tgtEl>
                                          <p:spTgt spid="9"/>
                                        </p:tgtEl>
                                      </p:cBhvr>
                                      <p:to x="100000" y="100000"/>
                                    </p:animScale>
                                    <p:animScale>
                                      <p:cBhvr>
                                        <p:cTn id="41" dur="26">
                                          <p:stCondLst>
                                            <p:cond delay="1808"/>
                                          </p:stCondLst>
                                        </p:cTn>
                                        <p:tgtEl>
                                          <p:spTgt spid="9"/>
                                        </p:tgtEl>
                                      </p:cBhvr>
                                      <p:to x="100000" y="95000"/>
                                    </p:animScale>
                                    <p:animScale>
                                      <p:cBhvr>
                                        <p:cTn id="42" dur="166" decel="50000">
                                          <p:stCondLst>
                                            <p:cond delay="1834"/>
                                          </p:stCondLst>
                                        </p:cTn>
                                        <p:tgtEl>
                                          <p:spTgt spid="9"/>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anim calcmode="lin" valueType="num">
                                      <p:cBhvr>
                                        <p:cTn id="48" dur="1000" fill="hold"/>
                                        <p:tgtEl>
                                          <p:spTgt spid="4"/>
                                        </p:tgtEl>
                                        <p:attrNameLst>
                                          <p:attrName>ppt_x</p:attrName>
                                        </p:attrNameLst>
                                      </p:cBhvr>
                                      <p:tavLst>
                                        <p:tav tm="0">
                                          <p:val>
                                            <p:strVal val="#ppt_x"/>
                                          </p:val>
                                        </p:tav>
                                        <p:tav tm="100000">
                                          <p:val>
                                            <p:strVal val="#ppt_x"/>
                                          </p:val>
                                        </p:tav>
                                      </p:tavLst>
                                    </p:anim>
                                    <p:anim calcmode="lin" valueType="num">
                                      <p:cBhvr>
                                        <p:cTn id="4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9"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A934F5-6521-451F-9832-2ADD6F3569A8}"/>
              </a:ext>
            </a:extLst>
          </p:cNvPr>
          <p:cNvPicPr>
            <a:picLocks noChangeAspect="1"/>
          </p:cNvPicPr>
          <p:nvPr/>
        </p:nvPicPr>
        <p:blipFill>
          <a:blip r:embed="rId2"/>
          <a:stretch>
            <a:fillRect/>
          </a:stretch>
        </p:blipFill>
        <p:spPr>
          <a:xfrm>
            <a:off x="5414" y="0"/>
            <a:ext cx="12181172" cy="6858000"/>
          </a:xfrm>
          <a:prstGeom prst="rect">
            <a:avLst/>
          </a:prstGeom>
        </p:spPr>
      </p:pic>
      <p:sp>
        <p:nvSpPr>
          <p:cNvPr id="6" name="TextBox 5">
            <a:extLst>
              <a:ext uri="{FF2B5EF4-FFF2-40B4-BE49-F238E27FC236}">
                <a16:creationId xmlns:a16="http://schemas.microsoft.com/office/drawing/2014/main" id="{6C12D61A-A0DE-4C6D-9AC3-1C9C79772EE2}"/>
              </a:ext>
            </a:extLst>
          </p:cNvPr>
          <p:cNvSpPr txBox="1"/>
          <p:nvPr/>
        </p:nvSpPr>
        <p:spPr>
          <a:xfrm>
            <a:off x="197571" y="261470"/>
            <a:ext cx="10377664"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1. Giá trị nội dung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Văn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bản Thông tin về ngày Trái Đất năm 2000 đưa đến cho mỗi chúng ta sự nhìn nhận và hành xử đúng đắn hơn với môi trường sống của mình bằng cách chỉ ra những  tác hại của việc sử dụng bao bì ni lông, về lợi ích của việc giảm bớt chất thải ni lông và đề ra những giải pháp, hành động có thể cải thiện môi trường sống, để bảo vệ Trái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2</a:t>
            </a:r>
            <a:r>
              <a:rPr kumimoji="0" lang="vi-VN"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Giá trị nghệ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Giải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thích đơn giản, khách quan, rõ ràng.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Bố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cục chặt chẽ.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Ngôn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ngữ: chính xác, rõ ràng, chân thành... trên cơ sở khoa học khách quan, đúng đắn</a:t>
            </a:r>
            <a:endParaRPr kumimoji="0" lang="en-US" sz="32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8" name="Picture 7">
            <a:extLst>
              <a:ext uri="{FF2B5EF4-FFF2-40B4-BE49-F238E27FC236}">
                <a16:creationId xmlns:a16="http://schemas.microsoft.com/office/drawing/2014/main" id="{015ADF1C-5F7B-452F-A763-B56D3E218EF9}"/>
              </a:ext>
            </a:extLst>
          </p:cNvPr>
          <p:cNvPicPr>
            <a:picLocks noChangeAspect="1"/>
          </p:cNvPicPr>
          <p:nvPr/>
        </p:nvPicPr>
        <p:blipFill>
          <a:blip r:embed="rId3"/>
          <a:stretch>
            <a:fillRect/>
          </a:stretch>
        </p:blipFill>
        <p:spPr>
          <a:xfrm>
            <a:off x="9993129" y="3262291"/>
            <a:ext cx="1999422" cy="2290370"/>
          </a:xfrm>
          <a:prstGeom prst="rect">
            <a:avLst/>
          </a:prstGeom>
        </p:spPr>
      </p:pic>
    </p:spTree>
    <p:extLst>
      <p:ext uri="{BB962C8B-B14F-4D97-AF65-F5344CB8AC3E}">
        <p14:creationId xmlns:p14="http://schemas.microsoft.com/office/powerpoint/2010/main" val="20128924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DMIN\Desktop\Giai cuu dai duong 2\Photography-Background-shark-Underwater-backdrop-coral-photography-Backdrops-Cartoon-bubble-Children-Fish-photo-Coral-Studi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DMIN\Desktop\Tai nguyen thiet ke tro choi\Bảng gỗ\49f1b87228eb6bdb68e300357ebeb9ca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113317"/>
            <a:ext cx="5410200" cy="19681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482675" y="314860"/>
            <a:ext cx="3212738" cy="1323439"/>
          </a:xfrm>
          <a:prstGeom prst="rect">
            <a:avLst/>
          </a:prstGeom>
          <a:noFill/>
        </p:spPr>
        <p:txBody>
          <a:bodyPr wrap="none" rtlCol="0">
            <a:spAutoFit/>
          </a:bodyPr>
          <a:lstStyle/>
          <a:p>
            <a:pPr algn="ctr"/>
            <a:r>
              <a:rPr lang="en-US" sz="4000" b="1" dirty="0">
                <a:solidFill>
                  <a:srgbClr val="CC0066"/>
                </a:solidFill>
                <a:latin typeface="Arial" panose="020B0604020202020204" pitchFamily="34" charset="0"/>
                <a:cs typeface="Arial" panose="020B0604020202020204" pitchFamily="34" charset="0"/>
              </a:rPr>
              <a:t>DỌN SẠCH</a:t>
            </a:r>
          </a:p>
          <a:p>
            <a:pPr algn="ctr"/>
            <a:r>
              <a:rPr lang="en-US" sz="4000" b="1" dirty="0">
                <a:solidFill>
                  <a:srgbClr val="CC0066"/>
                </a:solidFill>
                <a:latin typeface="Arial" panose="020B0604020202020204" pitchFamily="34" charset="0"/>
                <a:cs typeface="Arial" panose="020B0604020202020204" pitchFamily="34" charset="0"/>
              </a:rPr>
              <a:t>ĐẠI DƯƠNG</a:t>
            </a:r>
          </a:p>
        </p:txBody>
      </p:sp>
      <p:pic>
        <p:nvPicPr>
          <p:cNvPr id="11" name="Picture 11" descr="C:\Users\ADMIN\Desktop\Tai nguyen thiet ke tro choi\Angry birds epic birds\1505573783630 (2).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07111" y="2178633"/>
            <a:ext cx="1069648" cy="5856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645208">
            <a:off x="1637457" y="5123798"/>
            <a:ext cx="1727927" cy="2342952"/>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9941387">
            <a:off x="9200453" y="5062699"/>
            <a:ext cx="1715896" cy="2144870"/>
          </a:xfrm>
          <a:prstGeom prst="rect">
            <a:avLst/>
          </a:prstGeom>
        </p:spPr>
      </p:pic>
      <p:pic>
        <p:nvPicPr>
          <p:cNvPr id="14" name="Picture 13"/>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3833" y1="9200" x2="82667" y2="8000"/>
                        <a14:foregroundMark x1="67167" y1="10800" x2="72333" y2="90000"/>
                        <a14:foregroundMark x1="85000" y1="8800" x2="82667" y2="86000"/>
                        <a14:foregroundMark x1="76167" y1="18000" x2="73167" y2="92000"/>
                        <a14:foregroundMark x1="75833" y1="23600" x2="61333" y2="91600"/>
                        <a14:foregroundMark x1="67667" y1="87600" x2="4167" y2="85200"/>
                        <a14:foregroundMark x1="1167" y1="5200" x2="22500" y2="50400"/>
                        <a14:foregroundMark x1="4333" y1="4000" x2="29000" y2="3200"/>
                        <a14:foregroundMark x1="28000" y1="10000" x2="14000" y2="30400"/>
                        <a14:foregroundMark x1="2000" y1="2400" x2="10167" y2="2400"/>
                        <a14:foregroundMark x1="2667" y1="12400" x2="2667" y2="82000"/>
                        <a14:foregroundMark x1="1167" y1="17200" x2="1333" y2="71600"/>
                        <a14:foregroundMark x1="77333" y1="24400" x2="77333" y2="93600"/>
                        <a14:foregroundMark x1="63000" y1="19200" x2="63000" y2="73600"/>
                        <a14:foregroundMark x1="82167" y1="39600" x2="74833" y2="77600"/>
                        <a14:foregroundMark x1="88000" y1="70000" x2="80500" y2="90800"/>
                        <a14:foregroundMark x1="87667" y1="84800" x2="78833" y2="96800"/>
                        <a14:backgroundMark x1="1667" y1="2000" x2="9333" y2="1200"/>
                        <a14:backgroundMark x1="94167" y1="82800" x2="86333" y2="96000"/>
                        <a14:backgroundMark x1="85833" y1="94800" x2="85833" y2="94800"/>
                      </a14:backgroundRemoval>
                    </a14:imgEffect>
                  </a14:imgLayer>
                </a14:imgProps>
              </a:ext>
              <a:ext uri="{28A0092B-C50C-407E-A947-70E740481C1C}">
                <a14:useLocalDpi xmlns:a14="http://schemas.microsoft.com/office/drawing/2010/main" val="0"/>
              </a:ext>
            </a:extLst>
          </a:blip>
          <a:stretch>
            <a:fillRect/>
          </a:stretch>
        </p:blipFill>
        <p:spPr>
          <a:xfrm rot="11038777">
            <a:off x="5396279" y="5227721"/>
            <a:ext cx="2589561" cy="1773672"/>
          </a:xfrm>
          <a:prstGeom prst="rect">
            <a:avLst/>
          </a:prstGeom>
        </p:spPr>
      </p:pic>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850153" flipH="1">
            <a:off x="10649414" y="1707823"/>
            <a:ext cx="328167" cy="1181397"/>
          </a:xfrm>
          <a:prstGeom prst="rect">
            <a:avLst/>
          </a:prstGeom>
        </p:spPr>
      </p:pic>
      <p:pic>
        <p:nvPicPr>
          <p:cNvPr id="16" name="Picture 15"/>
          <p:cNvPicPr>
            <a:picLocks noChangeAspect="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4248134" y="5310300"/>
            <a:ext cx="1303137" cy="1303137"/>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8904553">
            <a:off x="1888679" y="998238"/>
            <a:ext cx="399481" cy="693836"/>
          </a:xfrm>
          <a:prstGeom prst="rect">
            <a:avLst/>
          </a:prstGeom>
        </p:spPr>
      </p:pic>
      <p:pic>
        <p:nvPicPr>
          <p:cNvPr id="2" name="Zen Garden In-Game - Laura Shigihara - NhacCuaT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8800809" y="4482254"/>
            <a:ext cx="609600" cy="609600"/>
          </a:xfrm>
          <a:prstGeom prst="rect">
            <a:avLst/>
          </a:prstGeom>
        </p:spPr>
      </p:pic>
    </p:spTree>
    <p:extLst>
      <p:ext uri="{BB962C8B-B14F-4D97-AF65-F5344CB8AC3E}">
        <p14:creationId xmlns:p14="http://schemas.microsoft.com/office/powerpoint/2010/main" val="289074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32" presetClass="emph" presetSubtype="0" repeatCount="indefinite" fill="hold" nodeType="withEffect">
                                  <p:stCondLst>
                                    <p:cond delay="0"/>
                                  </p:stCondLst>
                                  <p:childTnLst>
                                    <p:animRot by="120000">
                                      <p:cBhvr>
                                        <p:cTn id="23" dur="300" fill="hold">
                                          <p:stCondLst>
                                            <p:cond delay="0"/>
                                          </p:stCondLst>
                                        </p:cTn>
                                        <p:tgtEl>
                                          <p:spTgt spid="15"/>
                                        </p:tgtEl>
                                        <p:attrNameLst>
                                          <p:attrName>r</p:attrName>
                                        </p:attrNameLst>
                                      </p:cBhvr>
                                    </p:animRot>
                                    <p:animRot by="-240000">
                                      <p:cBhvr>
                                        <p:cTn id="24" dur="600" fill="hold">
                                          <p:stCondLst>
                                            <p:cond delay="600"/>
                                          </p:stCondLst>
                                        </p:cTn>
                                        <p:tgtEl>
                                          <p:spTgt spid="15"/>
                                        </p:tgtEl>
                                        <p:attrNameLst>
                                          <p:attrName>r</p:attrName>
                                        </p:attrNameLst>
                                      </p:cBhvr>
                                    </p:animRot>
                                    <p:animRot by="240000">
                                      <p:cBhvr>
                                        <p:cTn id="25" dur="600" fill="hold">
                                          <p:stCondLst>
                                            <p:cond delay="1200"/>
                                          </p:stCondLst>
                                        </p:cTn>
                                        <p:tgtEl>
                                          <p:spTgt spid="15"/>
                                        </p:tgtEl>
                                        <p:attrNameLst>
                                          <p:attrName>r</p:attrName>
                                        </p:attrNameLst>
                                      </p:cBhvr>
                                    </p:animRot>
                                    <p:animRot by="-240000">
                                      <p:cBhvr>
                                        <p:cTn id="26" dur="600" fill="hold">
                                          <p:stCondLst>
                                            <p:cond delay="1800"/>
                                          </p:stCondLst>
                                        </p:cTn>
                                        <p:tgtEl>
                                          <p:spTgt spid="15"/>
                                        </p:tgtEl>
                                        <p:attrNameLst>
                                          <p:attrName>r</p:attrName>
                                        </p:attrNameLst>
                                      </p:cBhvr>
                                    </p:animRot>
                                    <p:animRot by="120000">
                                      <p:cBhvr>
                                        <p:cTn id="27" dur="600" fill="hold">
                                          <p:stCondLst>
                                            <p:cond delay="2400"/>
                                          </p:stCondLst>
                                        </p:cTn>
                                        <p:tgtEl>
                                          <p:spTgt spid="15"/>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300" fill="hold">
                                          <p:stCondLst>
                                            <p:cond delay="0"/>
                                          </p:stCondLst>
                                        </p:cTn>
                                        <p:tgtEl>
                                          <p:spTgt spid="16"/>
                                        </p:tgtEl>
                                        <p:attrNameLst>
                                          <p:attrName>r</p:attrName>
                                        </p:attrNameLst>
                                      </p:cBhvr>
                                    </p:animRot>
                                    <p:animRot by="-240000">
                                      <p:cBhvr>
                                        <p:cTn id="30" dur="600" fill="hold">
                                          <p:stCondLst>
                                            <p:cond delay="600"/>
                                          </p:stCondLst>
                                        </p:cTn>
                                        <p:tgtEl>
                                          <p:spTgt spid="16"/>
                                        </p:tgtEl>
                                        <p:attrNameLst>
                                          <p:attrName>r</p:attrName>
                                        </p:attrNameLst>
                                      </p:cBhvr>
                                    </p:animRot>
                                    <p:animRot by="240000">
                                      <p:cBhvr>
                                        <p:cTn id="31" dur="600" fill="hold">
                                          <p:stCondLst>
                                            <p:cond delay="1200"/>
                                          </p:stCondLst>
                                        </p:cTn>
                                        <p:tgtEl>
                                          <p:spTgt spid="16"/>
                                        </p:tgtEl>
                                        <p:attrNameLst>
                                          <p:attrName>r</p:attrName>
                                        </p:attrNameLst>
                                      </p:cBhvr>
                                    </p:animRot>
                                    <p:animRot by="-240000">
                                      <p:cBhvr>
                                        <p:cTn id="32" dur="600" fill="hold">
                                          <p:stCondLst>
                                            <p:cond delay="1800"/>
                                          </p:stCondLst>
                                        </p:cTn>
                                        <p:tgtEl>
                                          <p:spTgt spid="16"/>
                                        </p:tgtEl>
                                        <p:attrNameLst>
                                          <p:attrName>r</p:attrName>
                                        </p:attrNameLst>
                                      </p:cBhvr>
                                    </p:animRot>
                                    <p:animRot by="120000">
                                      <p:cBhvr>
                                        <p:cTn id="33" dur="600" fill="hold">
                                          <p:stCondLst>
                                            <p:cond delay="2400"/>
                                          </p:stCondLst>
                                        </p:cTn>
                                        <p:tgtEl>
                                          <p:spTgt spid="16"/>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300" fill="hold">
                                          <p:stCondLst>
                                            <p:cond delay="0"/>
                                          </p:stCondLst>
                                        </p:cTn>
                                        <p:tgtEl>
                                          <p:spTgt spid="17"/>
                                        </p:tgtEl>
                                        <p:attrNameLst>
                                          <p:attrName>r</p:attrName>
                                        </p:attrNameLst>
                                      </p:cBhvr>
                                    </p:animRot>
                                    <p:animRot by="-240000">
                                      <p:cBhvr>
                                        <p:cTn id="36" dur="600" fill="hold">
                                          <p:stCondLst>
                                            <p:cond delay="600"/>
                                          </p:stCondLst>
                                        </p:cTn>
                                        <p:tgtEl>
                                          <p:spTgt spid="17"/>
                                        </p:tgtEl>
                                        <p:attrNameLst>
                                          <p:attrName>r</p:attrName>
                                        </p:attrNameLst>
                                      </p:cBhvr>
                                    </p:animRot>
                                    <p:animRot by="240000">
                                      <p:cBhvr>
                                        <p:cTn id="37" dur="600" fill="hold">
                                          <p:stCondLst>
                                            <p:cond delay="1200"/>
                                          </p:stCondLst>
                                        </p:cTn>
                                        <p:tgtEl>
                                          <p:spTgt spid="17"/>
                                        </p:tgtEl>
                                        <p:attrNameLst>
                                          <p:attrName>r</p:attrName>
                                        </p:attrNameLst>
                                      </p:cBhvr>
                                    </p:animRot>
                                    <p:animRot by="-240000">
                                      <p:cBhvr>
                                        <p:cTn id="38" dur="600" fill="hold">
                                          <p:stCondLst>
                                            <p:cond delay="1800"/>
                                          </p:stCondLst>
                                        </p:cTn>
                                        <p:tgtEl>
                                          <p:spTgt spid="17"/>
                                        </p:tgtEl>
                                        <p:attrNameLst>
                                          <p:attrName>r</p:attrName>
                                        </p:attrNameLst>
                                      </p:cBhvr>
                                    </p:animRot>
                                    <p:animRot by="120000">
                                      <p:cBhvr>
                                        <p:cTn id="39"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39796" numSld="50">
                <p:cTn id="70" fill="hold" display="0">
                  <p:stCondLst>
                    <p:cond delay="indefinite"/>
                  </p:stCondLst>
                  <p:endCondLst>
                    <p:cond evt="onStopAudio" delay="0">
                      <p:tgtEl>
                        <p:sldTgt/>
                      </p:tgtEl>
                    </p:cond>
                  </p:endCondLst>
                </p:cTn>
                <p:tgtEl>
                  <p:spTgt spid="2"/>
                </p:tgtEl>
              </p:cMediaNode>
            </p:audio>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5" name="Picture 6" descr="C:\Users\ADMIN\Desktop\Doreamon cau ca\giphy (4).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2586912" y="582264"/>
            <a:ext cx="809626" cy="7457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Doreamon cau ca\animated-tropical-fish-5-2.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114" y="2717483"/>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DMIN\Desktop\Doreamon cau ca\largemouth_bass_swimming_hg_clr1.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2347369" y="3174660"/>
            <a:ext cx="1406848" cy="8249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Doreamon cau ca\animated-emperor-fish.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9700" y="13279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ADMIN\Desktop\Doreamon cau ca\largemouth_bass_swimming_hg_clr1.gif"/>
          <p:cNvPicPr>
            <a:picLocks noChangeAspect="1" noChangeArrowheads="1" noCrop="1"/>
          </p:cNvPicPr>
          <p:nvPr/>
        </p:nvPicPr>
        <p:blipFill>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889806" y="3681568"/>
            <a:ext cx="1127806" cy="5665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ADMIN\Desktop\Giai cuu dai duong 2\700_FO65125975_f041b01242bb3572e28f8de75888685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2991725" y="459784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4288267" flipH="1">
            <a:off x="7278701" y="1349553"/>
            <a:ext cx="292597" cy="1053347"/>
          </a:xfrm>
          <a:prstGeom prst="rect">
            <a:avLst/>
          </a:prstGeom>
        </p:spPr>
      </p:pic>
      <p:pic>
        <p:nvPicPr>
          <p:cNvPr id="36" name="Picture 35"/>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854730" y="723010"/>
            <a:ext cx="1303137" cy="1303137"/>
          </a:xfrm>
          <a:prstGeom prst="rect">
            <a:avLst/>
          </a:prstGeom>
        </p:spPr>
      </p:pic>
      <p:pic>
        <p:nvPicPr>
          <p:cNvPr id="37" name="Picture 3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8006014">
            <a:off x="3846739" y="1721258"/>
            <a:ext cx="409605" cy="711419"/>
          </a:xfrm>
          <a:prstGeom prst="rect">
            <a:avLst/>
          </a:prstGeom>
        </p:spPr>
      </p:pic>
      <p:pic>
        <p:nvPicPr>
          <p:cNvPr id="38" name="Picture 37"/>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25967" y1="3237" x2="39227" y2="5396"/>
                      </a14:backgroundRemoval>
                    </a14:imgEffect>
                  </a14:imgLayer>
                </a14:imgProps>
              </a:ext>
              <a:ext uri="{28A0092B-C50C-407E-A947-70E740481C1C}">
                <a14:useLocalDpi xmlns:a14="http://schemas.microsoft.com/office/drawing/2010/main" val="0"/>
              </a:ext>
            </a:extLst>
          </a:blip>
          <a:stretch>
            <a:fillRect/>
          </a:stretch>
        </p:blipFill>
        <p:spPr>
          <a:xfrm rot="10018793">
            <a:off x="10503370" y="2351793"/>
            <a:ext cx="626354" cy="962025"/>
          </a:xfrm>
          <a:prstGeom prst="rect">
            <a:avLst/>
          </a:prstGeom>
        </p:spPr>
      </p:pic>
      <p:sp>
        <p:nvSpPr>
          <p:cNvPr id="39" name="8-Point Star 38">
            <a:hlinkClick r:id="rId16" action="ppaction://hlinksldjump"/>
          </p:cNvPr>
          <p:cNvSpPr/>
          <p:nvPr/>
        </p:nvSpPr>
        <p:spPr>
          <a:xfrm>
            <a:off x="1150326" y="22040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1</a:t>
            </a:r>
          </a:p>
        </p:txBody>
      </p:sp>
      <p:sp>
        <p:nvSpPr>
          <p:cNvPr id="40" name="8-Point Star 39">
            <a:hlinkClick r:id="rId17" action="ppaction://hlinksldjump"/>
          </p:cNvPr>
          <p:cNvSpPr/>
          <p:nvPr/>
        </p:nvSpPr>
        <p:spPr>
          <a:xfrm>
            <a:off x="3750050" y="942348"/>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2</a:t>
            </a:r>
          </a:p>
        </p:txBody>
      </p:sp>
      <p:sp>
        <p:nvSpPr>
          <p:cNvPr id="41" name="8-Point Star 40">
            <a:hlinkClick r:id="rId18" action="ppaction://hlinksldjump"/>
          </p:cNvPr>
          <p:cNvSpPr/>
          <p:nvPr/>
        </p:nvSpPr>
        <p:spPr>
          <a:xfrm>
            <a:off x="6958062" y="1053883"/>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3</a:t>
            </a:r>
          </a:p>
        </p:txBody>
      </p:sp>
      <p:sp>
        <p:nvSpPr>
          <p:cNvPr id="42" name="8-Point Star 41">
            <a:hlinkClick r:id="" action="ppaction://noaction"/>
          </p:cNvPr>
          <p:cNvSpPr/>
          <p:nvPr/>
        </p:nvSpPr>
        <p:spPr>
          <a:xfrm>
            <a:off x="10388005" y="158148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4</a:t>
            </a:r>
          </a:p>
        </p:txBody>
      </p:sp>
      <p:pic>
        <p:nvPicPr>
          <p:cNvPr id="43" name="Picture 4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6645208">
            <a:off x="7268933" y="4352000"/>
            <a:ext cx="1157288" cy="1569204"/>
          </a:xfrm>
          <a:prstGeom prst="rect">
            <a:avLst/>
          </a:prstGeom>
        </p:spPr>
      </p:pic>
      <p:pic>
        <p:nvPicPr>
          <p:cNvPr id="47" name="Picture 46"/>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foregroundMark x1="3833" y1="9200" x2="82667" y2="8000"/>
                        <a14:foregroundMark x1="67167" y1="10800" x2="72333" y2="90000"/>
                        <a14:foregroundMark x1="85000" y1="8800" x2="82667" y2="86000"/>
                        <a14:foregroundMark x1="76167" y1="18000" x2="73167" y2="92000"/>
                        <a14:foregroundMark x1="75833" y1="23600" x2="61333" y2="91600"/>
                        <a14:foregroundMark x1="67667" y1="87600" x2="4167" y2="85200"/>
                        <a14:foregroundMark x1="1167" y1="5200" x2="22500" y2="50400"/>
                        <a14:foregroundMark x1="4333" y1="4000" x2="29000" y2="3200"/>
                        <a14:foregroundMark x1="28000" y1="10000" x2="14000" y2="30400"/>
                        <a14:foregroundMark x1="2000" y1="2400" x2="10167" y2="2400"/>
                        <a14:foregroundMark x1="2667" y1="12400" x2="2667" y2="82000"/>
                        <a14:foregroundMark x1="1167" y1="17200" x2="1333" y2="71600"/>
                        <a14:foregroundMark x1="77333" y1="24400" x2="77333" y2="93600"/>
                        <a14:foregroundMark x1="63000" y1="19200" x2="63000" y2="73600"/>
                        <a14:foregroundMark x1="82167" y1="39600" x2="74833" y2="77600"/>
                        <a14:foregroundMark x1="88000" y1="70000" x2="80500" y2="90800"/>
                        <a14:foregroundMark x1="87667" y1="84800" x2="78833" y2="96800"/>
                        <a14:backgroundMark x1="1667" y1="2000" x2="9333" y2="1200"/>
                        <a14:backgroundMark x1="94167" y1="82800" x2="86333" y2="96000"/>
                        <a14:backgroundMark x1="85833" y1="94800" x2="85833" y2="94800"/>
                      </a14:backgroundRemoval>
                    </a14:imgEffect>
                  </a14:imgLayer>
                </a14:imgProps>
              </a:ext>
              <a:ext uri="{28A0092B-C50C-407E-A947-70E740481C1C}">
                <a14:useLocalDpi xmlns:a14="http://schemas.microsoft.com/office/drawing/2010/main" val="0"/>
              </a:ext>
            </a:extLst>
          </a:blip>
          <a:stretch>
            <a:fillRect/>
          </a:stretch>
        </p:blipFill>
        <p:spPr>
          <a:xfrm rot="10800000">
            <a:off x="3118449" y="4387424"/>
            <a:ext cx="1717727" cy="1176525"/>
          </a:xfrm>
          <a:prstGeom prst="rect">
            <a:avLst/>
          </a:prstGeom>
        </p:spPr>
      </p:pic>
      <p:sp>
        <p:nvSpPr>
          <p:cNvPr id="49" name="8-Point Star 48">
            <a:hlinkClick r:id="" action="ppaction://noaction"/>
          </p:cNvPr>
          <p:cNvSpPr/>
          <p:nvPr/>
        </p:nvSpPr>
        <p:spPr>
          <a:xfrm>
            <a:off x="3845945" y="3726595"/>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5</a:t>
            </a:r>
          </a:p>
        </p:txBody>
      </p:sp>
      <p:sp>
        <p:nvSpPr>
          <p:cNvPr id="50" name="8-Point Star 49">
            <a:hlinkClick r:id="" action="ppaction://noaction"/>
          </p:cNvPr>
          <p:cNvSpPr/>
          <p:nvPr/>
        </p:nvSpPr>
        <p:spPr>
          <a:xfrm>
            <a:off x="7424999" y="3859325"/>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6</a:t>
            </a:r>
          </a:p>
        </p:txBody>
      </p:sp>
    </p:spTree>
    <p:extLst>
      <p:ext uri="{BB962C8B-B14F-4D97-AF65-F5344CB8AC3E}">
        <p14:creationId xmlns:p14="http://schemas.microsoft.com/office/powerpoint/2010/main" val="70017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6.93889E-18 -3.35805E-6 L 1.12708 0.0034 " pathEditMode="relative" rAng="0" ptsTypes="AA">
                                      <p:cBhvr>
                                        <p:cTn id="6" dur="27000" fill="hold"/>
                                        <p:tgtEl>
                                          <p:spTgt spid="16"/>
                                        </p:tgtEl>
                                        <p:attrNameLst>
                                          <p:attrName>ppt_x</p:attrName>
                                          <p:attrName>ppt_y</p:attrName>
                                        </p:attrNameLst>
                                      </p:cBhvr>
                                      <p:rCtr x="56354" y="154"/>
                                    </p:animMotion>
                                  </p:childTnLst>
                                </p:cTn>
                              </p:par>
                              <p:par>
                                <p:cTn id="7" presetID="63" presetClass="path" presetSubtype="0" repeatCount="indefinite" accel="50000" decel="50000" fill="hold" nodeType="withEffect">
                                  <p:stCondLst>
                                    <p:cond delay="0"/>
                                  </p:stCondLst>
                                  <p:childTnLst>
                                    <p:animMotion origin="layout" path="M -1.38778E-17 0.02255 L 1.16667 0.00711 " pathEditMode="relative" rAng="0" ptsTypes="AA">
                                      <p:cBhvr>
                                        <p:cTn id="8" dur="37000" fill="hold"/>
                                        <p:tgtEl>
                                          <p:spTgt spid="18"/>
                                        </p:tgtEl>
                                        <p:attrNameLst>
                                          <p:attrName>ppt_x</p:attrName>
                                          <p:attrName>ppt_y</p:attrName>
                                        </p:attrNameLst>
                                      </p:cBhvr>
                                      <p:rCtr x="58333" y="-772"/>
                                    </p:animMotion>
                                  </p:childTnLst>
                                </p:cTn>
                              </p:par>
                              <p:par>
                                <p:cTn id="9" presetID="35" presetClass="path" presetSubtype="0" repeatCount="indefinite" accel="50000" decel="50000" fill="hold" nodeType="withEffect">
                                  <p:stCondLst>
                                    <p:cond delay="0"/>
                                  </p:stCondLst>
                                  <p:childTnLst>
                                    <p:animMotion origin="layout" path="M -0.00156 -0.00583 L -1.14427 0.00528 " pathEditMode="relative" rAng="0" ptsTypes="AA">
                                      <p:cBhvr>
                                        <p:cTn id="10" dur="30000" fill="hold"/>
                                        <p:tgtEl>
                                          <p:spTgt spid="15"/>
                                        </p:tgtEl>
                                        <p:attrNameLst>
                                          <p:attrName>ppt_x</p:attrName>
                                          <p:attrName>ppt_y</p:attrName>
                                        </p:attrNameLst>
                                      </p:cBhvr>
                                      <p:rCtr x="-57135" y="555"/>
                                    </p:animMotion>
                                  </p:childTnLst>
                                </p:cTn>
                              </p:par>
                              <p:par>
                                <p:cTn id="11" presetID="35" presetClass="path" presetSubtype="0" repeatCount="indefinite" accel="50000" decel="50000" fill="hold" nodeType="withEffect">
                                  <p:stCondLst>
                                    <p:cond delay="0"/>
                                  </p:stCondLst>
                                  <p:childTnLst>
                                    <p:animMotion origin="layout" path="M -2.70833E-6 3.33333E-6 L -1.15638 0.02453 " pathEditMode="relative" rAng="0" ptsTypes="AA">
                                      <p:cBhvr>
                                        <p:cTn id="12" dur="31000" fill="hold"/>
                                        <p:tgtEl>
                                          <p:spTgt spid="17"/>
                                        </p:tgtEl>
                                        <p:attrNameLst>
                                          <p:attrName>ppt_x</p:attrName>
                                          <p:attrName>ppt_y</p:attrName>
                                        </p:attrNameLst>
                                      </p:cBhvr>
                                      <p:rCtr x="-57826" y="1227"/>
                                    </p:animMotion>
                                  </p:childTnLst>
                                </p:cTn>
                              </p:par>
                              <p:par>
                                <p:cTn id="13" presetID="35" presetClass="path" presetSubtype="0" repeatCount="indefinite" accel="50000" decel="50000" fill="hold" nodeType="withEffect">
                                  <p:stCondLst>
                                    <p:cond delay="0"/>
                                  </p:stCondLst>
                                  <p:childTnLst>
                                    <p:animMotion origin="layout" path="M 0.08195 0.03306 L 1.19827 -0.04109 " pathEditMode="relative" rAng="0" ptsTypes="AA">
                                      <p:cBhvr>
                                        <p:cTn id="14" dur="31000" fill="hold"/>
                                        <p:tgtEl>
                                          <p:spTgt spid="19"/>
                                        </p:tgtEl>
                                        <p:attrNameLst>
                                          <p:attrName>ppt_x</p:attrName>
                                          <p:attrName>ppt_y</p:attrName>
                                        </p:attrNameLst>
                                      </p:cBhvr>
                                      <p:rCtr x="55816" y="-3707"/>
                                    </p:animMotion>
                                  </p:childTnLst>
                                </p:cTn>
                              </p:par>
                              <p:par>
                                <p:cTn id="15" presetID="35" presetClass="path" presetSubtype="0" repeatCount="indefinite" accel="50000" decel="50000" fill="hold" nodeType="withEffect">
                                  <p:stCondLst>
                                    <p:cond delay="0"/>
                                  </p:stCondLst>
                                  <p:childTnLst>
                                    <p:animMotion origin="layout" path="M -1.04167E-6 -0.01111 L -1.25065 0.00718 " pathEditMode="relative" rAng="0" ptsTypes="AA">
                                      <p:cBhvr>
                                        <p:cTn id="16" dur="36000" fill="hold"/>
                                        <p:tgtEl>
                                          <p:spTgt spid="34"/>
                                        </p:tgtEl>
                                        <p:attrNameLst>
                                          <p:attrName>ppt_x</p:attrName>
                                          <p:attrName>ppt_y</p:attrName>
                                        </p:attrNameLst>
                                      </p:cBhvr>
                                      <p:rCtr x="-62539" y="903"/>
                                    </p:animMotion>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6"/>
                                        </p:tgtEl>
                                        <p:attrNameLst>
                                          <p:attrName>r</p:attrName>
                                        </p:attrNameLst>
                                      </p:cBhvr>
                                    </p:animRot>
                                    <p:animRot by="-240000">
                                      <p:cBhvr>
                                        <p:cTn id="31" dur="600" fill="hold">
                                          <p:stCondLst>
                                            <p:cond delay="600"/>
                                          </p:stCondLst>
                                        </p:cTn>
                                        <p:tgtEl>
                                          <p:spTgt spid="36"/>
                                        </p:tgtEl>
                                        <p:attrNameLst>
                                          <p:attrName>r</p:attrName>
                                        </p:attrNameLst>
                                      </p:cBhvr>
                                    </p:animRot>
                                    <p:animRot by="240000">
                                      <p:cBhvr>
                                        <p:cTn id="32" dur="600" fill="hold">
                                          <p:stCondLst>
                                            <p:cond delay="1200"/>
                                          </p:stCondLst>
                                        </p:cTn>
                                        <p:tgtEl>
                                          <p:spTgt spid="36"/>
                                        </p:tgtEl>
                                        <p:attrNameLst>
                                          <p:attrName>r</p:attrName>
                                        </p:attrNameLst>
                                      </p:cBhvr>
                                    </p:animRot>
                                    <p:animRot by="-240000">
                                      <p:cBhvr>
                                        <p:cTn id="33" dur="600" fill="hold">
                                          <p:stCondLst>
                                            <p:cond delay="1800"/>
                                          </p:stCondLst>
                                        </p:cTn>
                                        <p:tgtEl>
                                          <p:spTgt spid="36"/>
                                        </p:tgtEl>
                                        <p:attrNameLst>
                                          <p:attrName>r</p:attrName>
                                        </p:attrNameLst>
                                      </p:cBhvr>
                                    </p:animRot>
                                    <p:animRot by="120000">
                                      <p:cBhvr>
                                        <p:cTn id="34" dur="600" fill="hold">
                                          <p:stCondLst>
                                            <p:cond delay="2400"/>
                                          </p:stCondLst>
                                        </p:cTn>
                                        <p:tgtEl>
                                          <p:spTgt spid="3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7"/>
                                        </p:tgtEl>
                                        <p:attrNameLst>
                                          <p:attrName>r</p:attrName>
                                        </p:attrNameLst>
                                      </p:cBhvr>
                                    </p:animRot>
                                    <p:animRot by="-240000">
                                      <p:cBhvr>
                                        <p:cTn id="37" dur="600" fill="hold">
                                          <p:stCondLst>
                                            <p:cond delay="600"/>
                                          </p:stCondLst>
                                        </p:cTn>
                                        <p:tgtEl>
                                          <p:spTgt spid="37"/>
                                        </p:tgtEl>
                                        <p:attrNameLst>
                                          <p:attrName>r</p:attrName>
                                        </p:attrNameLst>
                                      </p:cBhvr>
                                    </p:animRot>
                                    <p:animRot by="240000">
                                      <p:cBhvr>
                                        <p:cTn id="38" dur="600" fill="hold">
                                          <p:stCondLst>
                                            <p:cond delay="1200"/>
                                          </p:stCondLst>
                                        </p:cTn>
                                        <p:tgtEl>
                                          <p:spTgt spid="37"/>
                                        </p:tgtEl>
                                        <p:attrNameLst>
                                          <p:attrName>r</p:attrName>
                                        </p:attrNameLst>
                                      </p:cBhvr>
                                    </p:animRot>
                                    <p:animRot by="-240000">
                                      <p:cBhvr>
                                        <p:cTn id="39" dur="600" fill="hold">
                                          <p:stCondLst>
                                            <p:cond delay="1800"/>
                                          </p:stCondLst>
                                        </p:cTn>
                                        <p:tgtEl>
                                          <p:spTgt spid="37"/>
                                        </p:tgtEl>
                                        <p:attrNameLst>
                                          <p:attrName>r</p:attrName>
                                        </p:attrNameLst>
                                      </p:cBhvr>
                                    </p:animRot>
                                    <p:animRot by="120000">
                                      <p:cBhvr>
                                        <p:cTn id="40" dur="600" fill="hold">
                                          <p:stCondLst>
                                            <p:cond delay="2400"/>
                                          </p:stCondLst>
                                        </p:cTn>
                                        <p:tgtEl>
                                          <p:spTgt spid="3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38"/>
                                        </p:tgtEl>
                                        <p:attrNameLst>
                                          <p:attrName>r</p:attrName>
                                        </p:attrNameLst>
                                      </p:cBhvr>
                                    </p:animRot>
                                    <p:animRot by="-240000">
                                      <p:cBhvr>
                                        <p:cTn id="43" dur="600" fill="hold">
                                          <p:stCondLst>
                                            <p:cond delay="600"/>
                                          </p:stCondLst>
                                        </p:cTn>
                                        <p:tgtEl>
                                          <p:spTgt spid="38"/>
                                        </p:tgtEl>
                                        <p:attrNameLst>
                                          <p:attrName>r</p:attrName>
                                        </p:attrNameLst>
                                      </p:cBhvr>
                                    </p:animRot>
                                    <p:animRot by="240000">
                                      <p:cBhvr>
                                        <p:cTn id="44" dur="600" fill="hold">
                                          <p:stCondLst>
                                            <p:cond delay="1200"/>
                                          </p:stCondLst>
                                        </p:cTn>
                                        <p:tgtEl>
                                          <p:spTgt spid="38"/>
                                        </p:tgtEl>
                                        <p:attrNameLst>
                                          <p:attrName>r</p:attrName>
                                        </p:attrNameLst>
                                      </p:cBhvr>
                                    </p:animRot>
                                    <p:animRot by="-240000">
                                      <p:cBhvr>
                                        <p:cTn id="45" dur="600" fill="hold">
                                          <p:stCondLst>
                                            <p:cond delay="1800"/>
                                          </p:stCondLst>
                                        </p:cTn>
                                        <p:tgtEl>
                                          <p:spTgt spid="38"/>
                                        </p:tgtEl>
                                        <p:attrNameLst>
                                          <p:attrName>r</p:attrName>
                                        </p:attrNameLst>
                                      </p:cBhvr>
                                    </p:animRot>
                                    <p:animRot by="120000">
                                      <p:cBhvr>
                                        <p:cTn id="46" dur="600" fill="hold">
                                          <p:stCondLst>
                                            <p:cond delay="24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9"/>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2" restart="whenNotActive" fill="hold" evtFilter="cancelBubble" nodeType="interactiveSeq">
                <p:stCondLst>
                  <p:cond evt="onClick" delay="0">
                    <p:tgtEl>
                      <p:spTgt spid="40"/>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1"/>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2" restart="whenNotActive" fill="hold" evtFilter="cancelBubble" nodeType="interactiveSeq">
                <p:stCondLst>
                  <p:cond evt="onClick" delay="0">
                    <p:tgtEl>
                      <p:spTgt spid="42"/>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7" restart="whenNotActive" fill="hold" evtFilter="cancelBubble" nodeType="interactiveSeq">
                <p:stCondLst>
                  <p:cond evt="onClick" delay="0">
                    <p:tgtEl>
                      <p:spTgt spid="36"/>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72" restart="whenNotActive" fill="hold" evtFilter="cancelBubble" nodeType="interactiveSeq">
                <p:stCondLst>
                  <p:cond evt="onClick" delay="0">
                    <p:tgtEl>
                      <p:spTgt spid="37"/>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77" restart="whenNotActive" fill="hold" evtFilter="cancelBubble" nodeType="interactiveSeq">
                <p:stCondLst>
                  <p:cond evt="onClick" delay="0">
                    <p:tgtEl>
                      <p:spTgt spid="35"/>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2" restart="whenNotActive" fill="hold" evtFilter="cancelBubble" nodeType="interactiveSeq">
                <p:stCondLst>
                  <p:cond evt="onClick" delay="0">
                    <p:tgtEl>
                      <p:spTgt spid="38"/>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7" restart="whenNotActive" fill="hold" evtFilter="cancelBubble" nodeType="interactiveSeq">
                <p:stCondLst>
                  <p:cond evt="onClick" delay="0">
                    <p:tgtEl>
                      <p:spTgt spid="49"/>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92" restart="whenNotActive" fill="hold" evtFilter="cancelBubble" nodeType="interactiveSeq">
                <p:stCondLst>
                  <p:cond evt="onClick" delay="0">
                    <p:tgtEl>
                      <p:spTgt spid="50"/>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97" restart="whenNotActive" fill="hold" evtFilter="cancelBubble" nodeType="interactiveSeq">
                <p:stCondLst>
                  <p:cond evt="onClick" delay="0">
                    <p:tgtEl>
                      <p:spTgt spid="47"/>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nodeType="clickEffect">
                                  <p:stCondLst>
                                    <p:cond delay="0"/>
                                  </p:stCondLst>
                                  <p:childTnLst>
                                    <p:set>
                                      <p:cBhvr>
                                        <p:cTn id="101"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02" restart="whenNotActive" fill="hold" evtFilter="cancelBubble" nodeType="interactiveSeq">
                <p:stCondLst>
                  <p:cond evt="onClick" delay="0">
                    <p:tgtEl>
                      <p:spTgt spid="43"/>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bldLst>
      <p:bldP spid="39" grpId="0" animBg="1"/>
      <p:bldP spid="40" grpId="0" animBg="1"/>
      <p:bldP spid="41" grpId="0" animBg="1"/>
      <p:bldP spid="42" grpId="0" animBg="1"/>
      <p:bldP spid="49" grpId="0" animBg="1"/>
      <p:bldP spid="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êu điểm- Ô nhiễm trắng - Tin Tức VTV24Trim">
            <a:hlinkClick r:id="" action="ppaction://media"/>
            <a:extLst>
              <a:ext uri="{FF2B5EF4-FFF2-40B4-BE49-F238E27FC236}">
                <a16:creationId xmlns:a16="http://schemas.microsoft.com/office/drawing/2014/main" id="{214E4678-21FA-4FE8-AAB6-0FFC005CEEB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55"/>
            <a:ext cx="12192000" cy="6857845"/>
          </a:xfrm>
          <a:prstGeom prst="rect">
            <a:avLst/>
          </a:prstGeom>
        </p:spPr>
      </p:pic>
      <p:sp>
        <p:nvSpPr>
          <p:cNvPr id="2" name="Arrow: Pentagon 1">
            <a:extLst>
              <a:ext uri="{FF2B5EF4-FFF2-40B4-BE49-F238E27FC236}">
                <a16:creationId xmlns:a16="http://schemas.microsoft.com/office/drawing/2014/main" id="{460BE8B4-5253-4074-B1F7-A7952DD67A63}"/>
              </a:ext>
            </a:extLst>
          </p:cNvPr>
          <p:cNvSpPr/>
          <p:nvPr/>
        </p:nvSpPr>
        <p:spPr>
          <a:xfrm>
            <a:off x="3366050" y="1033669"/>
            <a:ext cx="6758611" cy="4518991"/>
          </a:xfrm>
          <a:prstGeom prst="homePlate">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Hãy cùng chúng tớ tìm hiểu quy trình sản  xuất bao ni lông nhé!</a:t>
            </a:r>
            <a:endPar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443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2945813" y="754529"/>
            <a:ext cx="6321186" cy="1938992"/>
          </a:xfrm>
          <a:prstGeom prst="rect">
            <a:avLst/>
          </a:prstGeom>
          <a:noFill/>
        </p:spPr>
        <p:txBody>
          <a:bodyPr wrap="square" rtlCol="0">
            <a:spAutoFit/>
          </a:bodyPr>
          <a:lstStyle/>
          <a:p>
            <a:pPr algn="just"/>
            <a:r>
              <a:rPr lang="en-US" altLang="en-US" sz="4000" b="1" dirty="0">
                <a:solidFill>
                  <a:schemeClr val="accent2"/>
                </a:solidFill>
                <a:latin typeface="Times New Roman" panose="02020603050405020304" pitchFamily="18" charset="0"/>
                <a:cs typeface="Times New Roman" panose="02020603050405020304" pitchFamily="18" charset="0"/>
              </a:rPr>
              <a:t>“</a:t>
            </a:r>
            <a:r>
              <a:rPr lang="en-US" altLang="en-US" sz="4000" b="1" dirty="0" err="1">
                <a:solidFill>
                  <a:schemeClr val="accent2"/>
                </a:solidFill>
                <a:latin typeface="Times New Roman" panose="02020603050405020304" pitchFamily="18" charset="0"/>
                <a:cs typeface="Times New Roman" panose="02020603050405020304" pitchFamily="18" charset="0"/>
              </a:rPr>
              <a:t>Một</a:t>
            </a:r>
            <a:r>
              <a:rPr lang="en-US" altLang="en-US" sz="4000" b="1" dirty="0">
                <a:solidFill>
                  <a:schemeClr val="accent2"/>
                </a:solidFill>
                <a:latin typeface="Times New Roman" panose="02020603050405020304" pitchFamily="18" charset="0"/>
                <a:cs typeface="Times New Roman" panose="02020603050405020304" pitchFamily="18" charset="0"/>
              </a:rPr>
              <a:t> </a:t>
            </a:r>
            <a:r>
              <a:rPr lang="en-US" altLang="en-US" sz="4000" b="1" dirty="0" err="1">
                <a:solidFill>
                  <a:schemeClr val="accent2"/>
                </a:solidFill>
                <a:latin typeface="Times New Roman" panose="02020603050405020304" pitchFamily="18" charset="0"/>
                <a:cs typeface="Times New Roman" panose="02020603050405020304" pitchFamily="18" charset="0"/>
              </a:rPr>
              <a:t>ngày</a:t>
            </a:r>
            <a:r>
              <a:rPr lang="en-US" altLang="en-US" sz="4000" b="1" dirty="0">
                <a:solidFill>
                  <a:schemeClr val="accent2"/>
                </a:solidFill>
                <a:latin typeface="Times New Roman" panose="02020603050405020304" pitchFamily="18" charset="0"/>
                <a:cs typeface="Times New Roman" panose="02020603050405020304" pitchFamily="18" charset="0"/>
              </a:rPr>
              <a:t> </a:t>
            </a:r>
            <a:r>
              <a:rPr lang="en-US" altLang="en-US" sz="4000" b="1" dirty="0" err="1">
                <a:solidFill>
                  <a:schemeClr val="accent2"/>
                </a:solidFill>
                <a:latin typeface="Times New Roman" panose="02020603050405020304" pitchFamily="18" charset="0"/>
                <a:cs typeface="Times New Roman" panose="02020603050405020304" pitchFamily="18" charset="0"/>
              </a:rPr>
              <a:t>không</a:t>
            </a:r>
            <a:r>
              <a:rPr lang="en-US" altLang="en-US" sz="4000" b="1" dirty="0">
                <a:solidFill>
                  <a:schemeClr val="accent2"/>
                </a:solidFill>
                <a:latin typeface="Times New Roman" panose="02020603050405020304" pitchFamily="18" charset="0"/>
                <a:cs typeface="Times New Roman" panose="02020603050405020304" pitchFamily="18" charset="0"/>
              </a:rPr>
              <a:t> </a:t>
            </a:r>
            <a:r>
              <a:rPr lang="en-US" altLang="en-US" sz="4000" b="1" dirty="0" err="1">
                <a:solidFill>
                  <a:schemeClr val="accent2"/>
                </a:solidFill>
                <a:latin typeface="Times New Roman" panose="02020603050405020304" pitchFamily="18" charset="0"/>
                <a:cs typeface="Times New Roman" panose="02020603050405020304" pitchFamily="18" charset="0"/>
              </a:rPr>
              <a:t>sử</a:t>
            </a:r>
            <a:r>
              <a:rPr lang="en-US" altLang="en-US" sz="4000" b="1" dirty="0">
                <a:solidFill>
                  <a:schemeClr val="accent2"/>
                </a:solidFill>
                <a:latin typeface="Times New Roman" panose="02020603050405020304" pitchFamily="18" charset="0"/>
                <a:cs typeface="Times New Roman" panose="02020603050405020304" pitchFamily="18" charset="0"/>
              </a:rPr>
              <a:t> </a:t>
            </a:r>
            <a:r>
              <a:rPr lang="en-US" altLang="en-US" sz="4000" b="1" dirty="0" err="1">
                <a:solidFill>
                  <a:schemeClr val="accent2"/>
                </a:solidFill>
                <a:latin typeface="Times New Roman" panose="02020603050405020304" pitchFamily="18" charset="0"/>
                <a:cs typeface="Times New Roman" panose="02020603050405020304" pitchFamily="18" charset="0"/>
              </a:rPr>
              <a:t>dụng</a:t>
            </a:r>
            <a:r>
              <a:rPr lang="en-US" altLang="en-US" sz="4000" b="1" dirty="0">
                <a:solidFill>
                  <a:schemeClr val="accent2"/>
                </a:solidFill>
                <a:latin typeface="Times New Roman" panose="02020603050405020304" pitchFamily="18" charset="0"/>
                <a:cs typeface="Times New Roman" panose="02020603050405020304" pitchFamily="18" charset="0"/>
              </a:rPr>
              <a:t> bao </a:t>
            </a:r>
            <a:r>
              <a:rPr lang="en-US" altLang="en-US" sz="4000" b="1" dirty="0" err="1">
                <a:solidFill>
                  <a:schemeClr val="accent2"/>
                </a:solidFill>
                <a:latin typeface="Times New Roman" panose="02020603050405020304" pitchFamily="18" charset="0"/>
                <a:cs typeface="Times New Roman" panose="02020603050405020304" pitchFamily="18" charset="0"/>
              </a:rPr>
              <a:t>bì</a:t>
            </a:r>
            <a:r>
              <a:rPr lang="en-US" altLang="en-US" sz="4000" b="1" dirty="0">
                <a:solidFill>
                  <a:schemeClr val="accent2"/>
                </a:solidFill>
                <a:latin typeface="Times New Roman" panose="02020603050405020304" pitchFamily="18" charset="0"/>
                <a:cs typeface="Times New Roman" panose="02020603050405020304" pitchFamily="18" charset="0"/>
              </a:rPr>
              <a:t> </a:t>
            </a:r>
            <a:r>
              <a:rPr lang="en-US" altLang="en-US" sz="4000" b="1" dirty="0" err="1">
                <a:solidFill>
                  <a:schemeClr val="accent2"/>
                </a:solidFill>
                <a:latin typeface="Times New Roman" panose="02020603050405020304" pitchFamily="18" charset="0"/>
                <a:cs typeface="Times New Roman" panose="02020603050405020304" pitchFamily="18" charset="0"/>
              </a:rPr>
              <a:t>nilong</a:t>
            </a:r>
            <a:r>
              <a:rPr lang="en-US" altLang="en-US" sz="4000" b="1" dirty="0">
                <a:solidFill>
                  <a:schemeClr val="accent2"/>
                </a:solidFill>
                <a:latin typeface="Times New Roman" panose="02020603050405020304" pitchFamily="18" charset="0"/>
                <a:cs typeface="Times New Roman" panose="02020603050405020304" pitchFamily="18" charset="0"/>
              </a:rPr>
              <a:t>” </a:t>
            </a:r>
            <a:r>
              <a:rPr lang="en-US" altLang="en-US" sz="4000" dirty="0" err="1">
                <a:solidFill>
                  <a:schemeClr val="accent2"/>
                </a:solidFill>
                <a:latin typeface="Times New Roman" panose="02020603050405020304" pitchFamily="18" charset="0"/>
                <a:cs typeface="Times New Roman" panose="02020603050405020304" pitchFamily="18" charset="0"/>
              </a:rPr>
              <a:t>là</a:t>
            </a:r>
            <a:r>
              <a:rPr lang="en-US" altLang="en-US" sz="4000" dirty="0">
                <a:solidFill>
                  <a:schemeClr val="accent2"/>
                </a:solidFill>
                <a:latin typeface="Times New Roman" panose="02020603050405020304" pitchFamily="18" charset="0"/>
                <a:cs typeface="Times New Roman" panose="02020603050405020304" pitchFamily="18" charset="0"/>
              </a:rPr>
              <a:t> </a:t>
            </a:r>
            <a:r>
              <a:rPr lang="en-US" altLang="en-US" sz="4000" dirty="0" err="1">
                <a:solidFill>
                  <a:schemeClr val="accent2"/>
                </a:solidFill>
                <a:latin typeface="Times New Roman" panose="02020603050405020304" pitchFamily="18" charset="0"/>
                <a:cs typeface="Times New Roman" panose="02020603050405020304" pitchFamily="18" charset="0"/>
              </a:rPr>
              <a:t>chủ</a:t>
            </a:r>
            <a:r>
              <a:rPr lang="en-US" altLang="en-US" sz="4000" dirty="0">
                <a:solidFill>
                  <a:schemeClr val="accent2"/>
                </a:solidFill>
                <a:latin typeface="Times New Roman" panose="02020603050405020304" pitchFamily="18" charset="0"/>
                <a:cs typeface="Times New Roman" panose="02020603050405020304" pitchFamily="18" charset="0"/>
              </a:rPr>
              <a:t> </a:t>
            </a:r>
            <a:r>
              <a:rPr lang="en-US" altLang="en-US" sz="4000" dirty="0" err="1">
                <a:solidFill>
                  <a:schemeClr val="accent2"/>
                </a:solidFill>
                <a:latin typeface="Times New Roman" panose="02020603050405020304" pitchFamily="18" charset="0"/>
                <a:cs typeface="Times New Roman" panose="02020603050405020304" pitchFamily="18" charset="0"/>
              </a:rPr>
              <a:t>đề</a:t>
            </a:r>
            <a:r>
              <a:rPr lang="en-US" altLang="en-US" sz="4000" dirty="0">
                <a:solidFill>
                  <a:schemeClr val="accent2"/>
                </a:solidFill>
                <a:latin typeface="Times New Roman" panose="02020603050405020304" pitchFamily="18" charset="0"/>
                <a:cs typeface="Times New Roman" panose="02020603050405020304" pitchFamily="18" charset="0"/>
              </a:rPr>
              <a:t> </a:t>
            </a:r>
            <a:r>
              <a:rPr lang="en-US" altLang="en-US" sz="4000" dirty="0" err="1">
                <a:solidFill>
                  <a:schemeClr val="accent2"/>
                </a:solidFill>
                <a:latin typeface="Times New Roman" panose="02020603050405020304" pitchFamily="18" charset="0"/>
                <a:cs typeface="Times New Roman" panose="02020603050405020304" pitchFamily="18" charset="0"/>
              </a:rPr>
              <a:t>về</a:t>
            </a:r>
            <a:r>
              <a:rPr lang="en-US" altLang="en-US" sz="4000" dirty="0">
                <a:solidFill>
                  <a:schemeClr val="accent2"/>
                </a:solidFill>
                <a:latin typeface="Times New Roman" panose="02020603050405020304" pitchFamily="18" charset="0"/>
                <a:cs typeface="Times New Roman" panose="02020603050405020304" pitchFamily="18" charset="0"/>
              </a:rPr>
              <a:t> </a:t>
            </a:r>
            <a:r>
              <a:rPr lang="en-US" altLang="en-US" sz="4000" dirty="0" err="1">
                <a:solidFill>
                  <a:schemeClr val="accent2"/>
                </a:solidFill>
                <a:latin typeface="Times New Roman" panose="02020603050405020304" pitchFamily="18" charset="0"/>
                <a:cs typeface="Times New Roman" panose="02020603050405020304" pitchFamily="18" charset="0"/>
              </a:rPr>
              <a:t>ngày</a:t>
            </a:r>
            <a:r>
              <a:rPr lang="en-US" altLang="en-US" sz="4000" dirty="0">
                <a:solidFill>
                  <a:schemeClr val="accent2"/>
                </a:solidFill>
                <a:latin typeface="Times New Roman" panose="02020603050405020304" pitchFamily="18" charset="0"/>
                <a:cs typeface="Times New Roman" panose="02020603050405020304" pitchFamily="18" charset="0"/>
              </a:rPr>
              <a:t> </a:t>
            </a:r>
            <a:r>
              <a:rPr lang="en-US" altLang="en-US" sz="4000" dirty="0" err="1">
                <a:solidFill>
                  <a:schemeClr val="accent2"/>
                </a:solidFill>
                <a:latin typeface="Times New Roman" panose="02020603050405020304" pitchFamily="18" charset="0"/>
                <a:cs typeface="Times New Roman" panose="02020603050405020304" pitchFamily="18" charset="0"/>
              </a:rPr>
              <a:t>Trái</a:t>
            </a:r>
            <a:r>
              <a:rPr lang="en-US" altLang="en-US" sz="4000" dirty="0">
                <a:solidFill>
                  <a:schemeClr val="accent2"/>
                </a:solidFill>
                <a:latin typeface="Times New Roman" panose="02020603050405020304" pitchFamily="18" charset="0"/>
                <a:cs typeface="Times New Roman" panose="02020603050405020304" pitchFamily="18" charset="0"/>
              </a:rPr>
              <a:t> </a:t>
            </a:r>
            <a:r>
              <a:rPr lang="en-US" altLang="en-US" sz="4000" dirty="0" err="1">
                <a:solidFill>
                  <a:schemeClr val="accent2"/>
                </a:solidFill>
                <a:latin typeface="Times New Roman" panose="02020603050405020304" pitchFamily="18" charset="0"/>
                <a:cs typeface="Times New Roman" panose="02020603050405020304" pitchFamily="18" charset="0"/>
              </a:rPr>
              <a:t>đất</a:t>
            </a:r>
            <a:r>
              <a:rPr lang="en-US" altLang="en-US" sz="4000" dirty="0">
                <a:solidFill>
                  <a:schemeClr val="accent2"/>
                </a:solidFill>
                <a:latin typeface="Times New Roman" panose="02020603050405020304" pitchFamily="18" charset="0"/>
                <a:cs typeface="Times New Roman" panose="02020603050405020304" pitchFamily="18" charset="0"/>
              </a:rPr>
              <a:t> </a:t>
            </a:r>
            <a:r>
              <a:rPr lang="en-US" altLang="en-US" sz="4000" dirty="0" err="1">
                <a:solidFill>
                  <a:schemeClr val="accent2"/>
                </a:solidFill>
                <a:latin typeface="Times New Roman" panose="02020603050405020304" pitchFamily="18" charset="0"/>
                <a:cs typeface="Times New Roman" panose="02020603050405020304" pitchFamily="18" charset="0"/>
              </a:rPr>
              <a:t>của</a:t>
            </a:r>
            <a:r>
              <a:rPr lang="en-US" altLang="en-US" sz="4000" dirty="0">
                <a:solidFill>
                  <a:schemeClr val="accent2"/>
                </a:solidFill>
                <a:latin typeface="Times New Roman" panose="02020603050405020304" pitchFamily="18" charset="0"/>
                <a:cs typeface="Times New Roman" panose="02020603050405020304" pitchFamily="18" charset="0"/>
              </a:rPr>
              <a:t> </a:t>
            </a:r>
            <a:r>
              <a:rPr lang="en-US" altLang="en-US" sz="4000" dirty="0" err="1">
                <a:solidFill>
                  <a:schemeClr val="accent2"/>
                </a:solidFill>
                <a:latin typeface="Times New Roman" panose="02020603050405020304" pitchFamily="18" charset="0"/>
                <a:cs typeface="Times New Roman" panose="02020603050405020304" pitchFamily="18" charset="0"/>
              </a:rPr>
              <a:t>nước</a:t>
            </a:r>
            <a:r>
              <a:rPr lang="en-US" altLang="en-US" sz="4000" dirty="0">
                <a:solidFill>
                  <a:schemeClr val="accent2"/>
                </a:solidFill>
                <a:latin typeface="Times New Roman" panose="02020603050405020304" pitchFamily="18" charset="0"/>
                <a:cs typeface="Times New Roman" panose="02020603050405020304" pitchFamily="18" charset="0"/>
              </a:rPr>
              <a:t> </a:t>
            </a:r>
            <a:r>
              <a:rPr lang="en-US" altLang="en-US" sz="4000" dirty="0" err="1">
                <a:solidFill>
                  <a:schemeClr val="accent2"/>
                </a:solidFill>
                <a:latin typeface="Times New Roman" panose="02020603050405020304" pitchFamily="18" charset="0"/>
                <a:cs typeface="Times New Roman" panose="02020603050405020304" pitchFamily="18" charset="0"/>
              </a:rPr>
              <a:t>nào</a:t>
            </a:r>
            <a:r>
              <a:rPr lang="en-US" altLang="en-US" sz="4000" dirty="0">
                <a:solidFill>
                  <a:schemeClr val="accent2"/>
                </a:solidFill>
                <a:latin typeface="Times New Roman" panose="02020603050405020304" pitchFamily="18" charset="0"/>
                <a:cs typeface="Times New Roman" panose="02020603050405020304" pitchFamily="18" charset="0"/>
              </a:rPr>
              <a:t>?</a:t>
            </a:r>
            <a:endParaRPr lang="en-US" altLang="en-US" sz="4000" b="1" dirty="0">
              <a:solidFill>
                <a:schemeClr val="accent2"/>
              </a:solidFill>
              <a:latin typeface="Times New Roman" panose="02020603050405020304" pitchFamily="18" charset="0"/>
              <a:cs typeface="Times New Roman" panose="02020603050405020304" pitchFamily="18" charset="0"/>
            </a:endParaRPr>
          </a:p>
        </p:txBody>
      </p:sp>
      <p:pic>
        <p:nvPicPr>
          <p:cNvPr id="36"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623979"/>
            <a:ext cx="5209936" cy="769441"/>
          </a:xfrm>
          <a:prstGeom prst="rect">
            <a:avLst/>
          </a:prstGeom>
          <a:noFill/>
        </p:spPr>
        <p:txBody>
          <a:bodyPr wrap="square" rtlCol="0">
            <a:spAutoFit/>
          </a:bodyPr>
          <a:lstStyle/>
          <a:p>
            <a:pPr algn="ctr"/>
            <a:r>
              <a:rPr lang="en-US" sz="4400" dirty="0" err="1">
                <a:solidFill>
                  <a:srgbClr val="0033CC"/>
                </a:solidFill>
                <a:latin typeface="Times New Roman" panose="02020603050405020304" pitchFamily="18" charset="0"/>
                <a:cs typeface="Times New Roman" panose="02020603050405020304" pitchFamily="18" charset="0"/>
              </a:rPr>
              <a:t>Việt</a:t>
            </a:r>
            <a:r>
              <a:rPr lang="en-US" sz="4400" dirty="0">
                <a:solidFill>
                  <a:srgbClr val="0033CC"/>
                </a:solidFill>
                <a:latin typeface="Times New Roman" panose="02020603050405020304" pitchFamily="18" charset="0"/>
                <a:cs typeface="Times New Roman" panose="02020603050405020304" pitchFamily="18" charset="0"/>
              </a:rPr>
              <a:t> Nam</a:t>
            </a:r>
          </a:p>
        </p:txBody>
      </p:sp>
      <p:pic>
        <p:nvPicPr>
          <p:cNvPr id="38" name="Picture 2" descr="C:\Users\ADMIN\Desktop\Phan Thi Do Uyen\Giai cuu dai duong\Picture2.p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20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2850976" y="741829"/>
            <a:ext cx="6490045" cy="1938992"/>
          </a:xfrm>
          <a:prstGeom prst="rect">
            <a:avLst/>
          </a:prstGeom>
          <a:noFill/>
        </p:spPr>
        <p:txBody>
          <a:bodyPr wrap="square" rtlCol="0">
            <a:spAutoFit/>
          </a:bodyPr>
          <a:lstStyle/>
          <a:p>
            <a:pPr algn="ctr"/>
            <a:r>
              <a:rPr lang="en-US" altLang="en-US" sz="4000" dirty="0" err="1">
                <a:solidFill>
                  <a:schemeClr val="accent2"/>
                </a:solidFill>
                <a:latin typeface="Times New Roman" panose="02020603050405020304" pitchFamily="18" charset="0"/>
                <a:cs typeface="Times New Roman" panose="02020603050405020304" pitchFamily="18" charset="0"/>
              </a:rPr>
              <a:t>Trong</a:t>
            </a:r>
            <a:r>
              <a:rPr lang="en-US" altLang="en-US" sz="4000" dirty="0">
                <a:solidFill>
                  <a:schemeClr val="accent2"/>
                </a:solidFill>
                <a:latin typeface="Times New Roman" panose="02020603050405020304" pitchFamily="18" charset="0"/>
                <a:cs typeface="Times New Roman" panose="02020603050405020304" pitchFamily="18" charset="0"/>
              </a:rPr>
              <a:t> </a:t>
            </a:r>
            <a:r>
              <a:rPr lang="en-US" altLang="en-US" sz="4000" dirty="0" err="1">
                <a:solidFill>
                  <a:schemeClr val="accent2"/>
                </a:solidFill>
                <a:latin typeface="Times New Roman" panose="02020603050405020304" pitchFamily="18" charset="0"/>
                <a:cs typeface="Times New Roman" panose="02020603050405020304" pitchFamily="18" charset="0"/>
              </a:rPr>
              <a:t>văn</a:t>
            </a:r>
            <a:r>
              <a:rPr lang="en-US" altLang="en-US" sz="4000" dirty="0">
                <a:solidFill>
                  <a:schemeClr val="accent2"/>
                </a:solidFill>
                <a:latin typeface="Times New Roman" panose="02020603050405020304" pitchFamily="18" charset="0"/>
                <a:cs typeface="Times New Roman" panose="02020603050405020304" pitchFamily="18" charset="0"/>
              </a:rPr>
              <a:t> </a:t>
            </a:r>
            <a:r>
              <a:rPr lang="en-US" altLang="en-US" sz="4000" dirty="0" err="1">
                <a:solidFill>
                  <a:schemeClr val="accent2"/>
                </a:solidFill>
                <a:latin typeface="Times New Roman" panose="02020603050405020304" pitchFamily="18" charset="0"/>
                <a:cs typeface="Times New Roman" panose="02020603050405020304" pitchFamily="18" charset="0"/>
              </a:rPr>
              <a:t>bản</a:t>
            </a:r>
            <a:r>
              <a:rPr lang="en-US" altLang="en-US" sz="4000" dirty="0">
                <a:solidFill>
                  <a:schemeClr val="accent2"/>
                </a:solidFill>
                <a:latin typeface="Times New Roman" panose="02020603050405020304" pitchFamily="18" charset="0"/>
                <a:cs typeface="Times New Roman" panose="02020603050405020304" pitchFamily="18" charset="0"/>
              </a:rPr>
              <a:t> </a:t>
            </a:r>
            <a:r>
              <a:rPr lang="en-US" altLang="en-US" sz="4000" b="1" dirty="0">
                <a:solidFill>
                  <a:schemeClr val="accent2"/>
                </a:solidFill>
                <a:latin typeface="Times New Roman" panose="02020603050405020304" pitchFamily="18" charset="0"/>
                <a:cs typeface="Times New Roman" panose="02020603050405020304" pitchFamily="18" charset="0"/>
              </a:rPr>
              <a:t>“</a:t>
            </a:r>
            <a:r>
              <a:rPr lang="en-US" altLang="en-US" sz="4000" b="1" dirty="0" err="1">
                <a:solidFill>
                  <a:schemeClr val="accent2"/>
                </a:solidFill>
                <a:latin typeface="Times New Roman" panose="02020603050405020304" pitchFamily="18" charset="0"/>
                <a:cs typeface="Times New Roman" panose="02020603050405020304" pitchFamily="18" charset="0"/>
              </a:rPr>
              <a:t>Thông</a:t>
            </a:r>
            <a:r>
              <a:rPr lang="en-US" altLang="en-US" sz="4000" b="1" dirty="0">
                <a:solidFill>
                  <a:schemeClr val="accent2"/>
                </a:solidFill>
                <a:latin typeface="Times New Roman" panose="02020603050405020304" pitchFamily="18" charset="0"/>
                <a:cs typeface="Times New Roman" panose="02020603050405020304" pitchFamily="18" charset="0"/>
              </a:rPr>
              <a:t> tin </a:t>
            </a:r>
            <a:r>
              <a:rPr lang="en-US" altLang="en-US" sz="4000" b="1" dirty="0" err="1">
                <a:solidFill>
                  <a:schemeClr val="accent2"/>
                </a:solidFill>
                <a:latin typeface="Times New Roman" panose="02020603050405020304" pitchFamily="18" charset="0"/>
                <a:cs typeface="Times New Roman" panose="02020603050405020304" pitchFamily="18" charset="0"/>
              </a:rPr>
              <a:t>về</a:t>
            </a:r>
            <a:r>
              <a:rPr lang="en-US" altLang="en-US" sz="4000" b="1" dirty="0">
                <a:solidFill>
                  <a:schemeClr val="accent2"/>
                </a:solidFill>
                <a:latin typeface="Times New Roman" panose="02020603050405020304" pitchFamily="18" charset="0"/>
                <a:cs typeface="Times New Roman" panose="02020603050405020304" pitchFamily="18" charset="0"/>
              </a:rPr>
              <a:t> </a:t>
            </a:r>
            <a:r>
              <a:rPr lang="en-US" altLang="en-US" sz="4000" b="1" dirty="0" err="1">
                <a:solidFill>
                  <a:schemeClr val="accent2"/>
                </a:solidFill>
                <a:latin typeface="Times New Roman" panose="02020603050405020304" pitchFamily="18" charset="0"/>
                <a:cs typeface="Times New Roman" panose="02020603050405020304" pitchFamily="18" charset="0"/>
              </a:rPr>
              <a:t>ngày</a:t>
            </a:r>
            <a:r>
              <a:rPr lang="en-US" altLang="en-US" sz="4000" b="1" dirty="0">
                <a:solidFill>
                  <a:schemeClr val="accent2"/>
                </a:solidFill>
                <a:latin typeface="Times New Roman" panose="02020603050405020304" pitchFamily="18" charset="0"/>
                <a:cs typeface="Times New Roman" panose="02020603050405020304" pitchFamily="18" charset="0"/>
              </a:rPr>
              <a:t> </a:t>
            </a:r>
            <a:r>
              <a:rPr lang="en-US" altLang="en-US" sz="4000" b="1" dirty="0" err="1">
                <a:solidFill>
                  <a:schemeClr val="accent2"/>
                </a:solidFill>
                <a:latin typeface="Times New Roman" panose="02020603050405020304" pitchFamily="18" charset="0"/>
                <a:cs typeface="Times New Roman" panose="02020603050405020304" pitchFamily="18" charset="0"/>
              </a:rPr>
              <a:t>Trái</a:t>
            </a:r>
            <a:r>
              <a:rPr lang="en-US" altLang="en-US" sz="4000" b="1" dirty="0">
                <a:solidFill>
                  <a:schemeClr val="accent2"/>
                </a:solidFill>
                <a:latin typeface="Times New Roman" panose="02020603050405020304" pitchFamily="18" charset="0"/>
                <a:cs typeface="Times New Roman" panose="02020603050405020304" pitchFamily="18" charset="0"/>
              </a:rPr>
              <a:t> </a:t>
            </a:r>
            <a:r>
              <a:rPr lang="en-US" altLang="en-US" sz="4000" b="1" dirty="0" err="1">
                <a:solidFill>
                  <a:schemeClr val="accent2"/>
                </a:solidFill>
                <a:latin typeface="Times New Roman" panose="02020603050405020304" pitchFamily="18" charset="0"/>
                <a:cs typeface="Times New Roman" panose="02020603050405020304" pitchFamily="18" charset="0"/>
              </a:rPr>
              <a:t>Đất</a:t>
            </a:r>
            <a:r>
              <a:rPr lang="en-US" altLang="en-US" sz="4000" b="1" dirty="0">
                <a:solidFill>
                  <a:schemeClr val="accent2"/>
                </a:solidFill>
                <a:latin typeface="Times New Roman" panose="02020603050405020304" pitchFamily="18" charset="0"/>
                <a:cs typeface="Times New Roman" panose="02020603050405020304" pitchFamily="18" charset="0"/>
              </a:rPr>
              <a:t> </a:t>
            </a:r>
            <a:r>
              <a:rPr lang="en-US" altLang="en-US" sz="4000" b="1" dirty="0" err="1">
                <a:solidFill>
                  <a:schemeClr val="accent2"/>
                </a:solidFill>
                <a:latin typeface="Times New Roman" panose="02020603050405020304" pitchFamily="18" charset="0"/>
                <a:cs typeface="Times New Roman" panose="02020603050405020304" pitchFamily="18" charset="0"/>
              </a:rPr>
              <a:t>năm</a:t>
            </a:r>
            <a:r>
              <a:rPr lang="en-US" altLang="en-US" sz="4000" b="1" dirty="0">
                <a:solidFill>
                  <a:schemeClr val="accent2"/>
                </a:solidFill>
                <a:latin typeface="Times New Roman" panose="02020603050405020304" pitchFamily="18" charset="0"/>
                <a:cs typeface="Times New Roman" panose="02020603050405020304" pitchFamily="18" charset="0"/>
              </a:rPr>
              <a:t> </a:t>
            </a:r>
            <a:r>
              <a:rPr lang="en-US" altLang="en-US" sz="4000" b="1" dirty="0" smtClean="0">
                <a:solidFill>
                  <a:schemeClr val="accent2"/>
                </a:solidFill>
                <a:latin typeface="Times New Roman" panose="02020603050405020304" pitchFamily="18" charset="0"/>
                <a:cs typeface="Times New Roman" panose="02020603050405020304" pitchFamily="18" charset="0"/>
              </a:rPr>
              <a:t>2000”, </a:t>
            </a:r>
            <a:r>
              <a:rPr lang="en-US" altLang="en-US" sz="4000" dirty="0">
                <a:solidFill>
                  <a:schemeClr val="accent2"/>
                </a:solidFill>
                <a:latin typeface="Times New Roman" panose="02020603050405020304" pitchFamily="18" charset="0"/>
                <a:cs typeface="Times New Roman" panose="02020603050405020304" pitchFamily="18" charset="0"/>
              </a:rPr>
              <a:t>bao </a:t>
            </a:r>
            <a:r>
              <a:rPr lang="en-US" altLang="en-US" sz="4000" dirty="0" err="1">
                <a:solidFill>
                  <a:schemeClr val="accent2"/>
                </a:solidFill>
                <a:latin typeface="Times New Roman" panose="02020603050405020304" pitchFamily="18" charset="0"/>
                <a:cs typeface="Times New Roman" panose="02020603050405020304" pitchFamily="18" charset="0"/>
              </a:rPr>
              <a:t>bì</a:t>
            </a:r>
            <a:r>
              <a:rPr lang="en-US" altLang="en-US" sz="4000" dirty="0">
                <a:solidFill>
                  <a:schemeClr val="accent2"/>
                </a:solidFill>
                <a:latin typeface="Times New Roman" panose="02020603050405020304" pitchFamily="18" charset="0"/>
                <a:cs typeface="Times New Roman" panose="02020603050405020304" pitchFamily="18" charset="0"/>
              </a:rPr>
              <a:t> </a:t>
            </a:r>
            <a:r>
              <a:rPr lang="en-US" altLang="en-US" sz="4000" dirty="0" err="1">
                <a:solidFill>
                  <a:schemeClr val="accent2"/>
                </a:solidFill>
                <a:latin typeface="Times New Roman" panose="02020603050405020304" pitchFamily="18" charset="0"/>
                <a:cs typeface="Times New Roman" panose="02020603050405020304" pitchFamily="18" charset="0"/>
              </a:rPr>
              <a:t>nilong</a:t>
            </a:r>
            <a:r>
              <a:rPr lang="en-US" altLang="en-US" sz="4000" dirty="0">
                <a:solidFill>
                  <a:schemeClr val="accent2"/>
                </a:solidFill>
                <a:latin typeface="Times New Roman" panose="02020603050405020304" pitchFamily="18" charset="0"/>
                <a:cs typeface="Times New Roman" panose="02020603050405020304" pitchFamily="18" charset="0"/>
              </a:rPr>
              <a:t> </a:t>
            </a:r>
            <a:r>
              <a:rPr lang="en-US" altLang="en-US" sz="4000" dirty="0" err="1">
                <a:solidFill>
                  <a:schemeClr val="accent2"/>
                </a:solidFill>
                <a:latin typeface="Times New Roman" panose="02020603050405020304" pitchFamily="18" charset="0"/>
                <a:cs typeface="Times New Roman" panose="02020603050405020304" pitchFamily="18" charset="0"/>
              </a:rPr>
              <a:t>được</a:t>
            </a:r>
            <a:r>
              <a:rPr lang="en-US" altLang="en-US" sz="4000" dirty="0">
                <a:solidFill>
                  <a:schemeClr val="accent2"/>
                </a:solidFill>
                <a:latin typeface="Times New Roman" panose="02020603050405020304" pitchFamily="18" charset="0"/>
                <a:cs typeface="Times New Roman" panose="02020603050405020304" pitchFamily="18" charset="0"/>
              </a:rPr>
              <a:t> </a:t>
            </a:r>
            <a:r>
              <a:rPr lang="en-US" altLang="en-US" sz="4000" dirty="0" err="1">
                <a:solidFill>
                  <a:schemeClr val="accent2"/>
                </a:solidFill>
                <a:latin typeface="Times New Roman" panose="02020603050405020304" pitchFamily="18" charset="0"/>
                <a:cs typeface="Times New Roman" panose="02020603050405020304" pitchFamily="18" charset="0"/>
              </a:rPr>
              <a:t>coi</a:t>
            </a:r>
            <a:r>
              <a:rPr lang="en-US" altLang="en-US" sz="4000" dirty="0">
                <a:solidFill>
                  <a:schemeClr val="accent2"/>
                </a:solidFill>
                <a:latin typeface="Times New Roman" panose="02020603050405020304" pitchFamily="18" charset="0"/>
                <a:cs typeface="Times New Roman" panose="02020603050405020304" pitchFamily="18" charset="0"/>
              </a:rPr>
              <a:t> </a:t>
            </a:r>
            <a:r>
              <a:rPr lang="en-US" altLang="en-US" sz="4000" dirty="0" err="1">
                <a:solidFill>
                  <a:schemeClr val="accent2"/>
                </a:solidFill>
                <a:latin typeface="Times New Roman" panose="02020603050405020304" pitchFamily="18" charset="0"/>
                <a:cs typeface="Times New Roman" panose="02020603050405020304" pitchFamily="18" charset="0"/>
              </a:rPr>
              <a:t>là</a:t>
            </a:r>
            <a:r>
              <a:rPr lang="en-US" altLang="en-US" sz="4000" dirty="0">
                <a:solidFill>
                  <a:schemeClr val="accent2"/>
                </a:solidFill>
                <a:latin typeface="Times New Roman" panose="02020603050405020304" pitchFamily="18" charset="0"/>
                <a:cs typeface="Times New Roman" panose="02020603050405020304" pitchFamily="18" charset="0"/>
              </a:rPr>
              <a:t> </a:t>
            </a:r>
            <a:r>
              <a:rPr lang="en-US" altLang="en-US" sz="4000" dirty="0" err="1">
                <a:solidFill>
                  <a:schemeClr val="accent2"/>
                </a:solidFill>
                <a:latin typeface="Times New Roman" panose="02020603050405020304" pitchFamily="18" charset="0"/>
                <a:cs typeface="Times New Roman" panose="02020603050405020304" pitchFamily="18" charset="0"/>
              </a:rPr>
              <a:t>gì</a:t>
            </a:r>
            <a:r>
              <a:rPr lang="en-US" altLang="en-US" sz="4000" dirty="0">
                <a:solidFill>
                  <a:schemeClr val="accent2"/>
                </a:solidFill>
                <a:latin typeface="Times New Roman" panose="02020603050405020304" pitchFamily="18" charset="0"/>
                <a:cs typeface="Times New Roman" panose="02020603050405020304" pitchFamily="18" charset="0"/>
              </a:rPr>
              <a:t>?</a:t>
            </a:r>
          </a:p>
        </p:txBody>
      </p:sp>
      <p:pic>
        <p:nvPicPr>
          <p:cNvPr id="36"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646331"/>
          </a:xfrm>
          <a:prstGeom prst="rect">
            <a:avLst/>
          </a:prstGeom>
          <a:noFill/>
        </p:spPr>
        <p:txBody>
          <a:bodyPr wrap="square" rtlCol="0">
            <a:spAutoFit/>
          </a:bodyPr>
          <a:lstStyle/>
          <a:p>
            <a:pPr algn="ctr"/>
            <a:r>
              <a:rPr lang="en-US" sz="3600" dirty="0" err="1">
                <a:solidFill>
                  <a:srgbClr val="0033CC"/>
                </a:solidFill>
                <a:latin typeface="Times New Roman" panose="02020603050405020304" pitchFamily="18" charset="0"/>
                <a:cs typeface="Times New Roman" panose="02020603050405020304" pitchFamily="18" charset="0"/>
              </a:rPr>
              <a:t>Một</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loại</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rác</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thải</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sinh</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hoạt</a:t>
            </a:r>
            <a:endParaRPr lang="en-US" sz="3600" dirty="0">
              <a:solidFill>
                <a:srgbClr val="0033CC"/>
              </a:solidFill>
              <a:latin typeface="Times New Roman" panose="02020603050405020304" pitchFamily="18" charset="0"/>
              <a:cs typeface="Times New Roman" panose="02020603050405020304" pitchFamily="18" charset="0"/>
            </a:endParaRPr>
          </a:p>
        </p:txBody>
      </p:sp>
      <p:pic>
        <p:nvPicPr>
          <p:cNvPr id="38" name="Picture 2" descr="C:\Users\ADMIN\Desktop\Phan Thi Do Uyen\Giai cuu dai duong\Picture2.p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78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32113" y="280867"/>
            <a:ext cx="9785430"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2546349" y="660230"/>
            <a:ext cx="7574707" cy="2308324"/>
          </a:xfrm>
          <a:prstGeom prst="rect">
            <a:avLst/>
          </a:prstGeom>
          <a:noFill/>
        </p:spPr>
        <p:txBody>
          <a:bodyPr wrap="square" rtlCol="0">
            <a:spAutoFit/>
          </a:bodyPr>
          <a:lstStyle/>
          <a:p>
            <a:pPr algn="ctr"/>
            <a:r>
              <a:rPr lang="en-US" altLang="en-US" sz="3600" b="1" dirty="0" err="1">
                <a:solidFill>
                  <a:schemeClr val="accent2"/>
                </a:solidFill>
                <a:latin typeface="Times New Roman" panose="02020603050405020304" pitchFamily="18" charset="0"/>
                <a:cs typeface="Times New Roman" panose="02020603050405020304" pitchFamily="18" charset="0"/>
              </a:rPr>
              <a:t>Trong</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văn</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bản</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tác</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giả</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đã</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chỉ</a:t>
            </a:r>
            <a:r>
              <a:rPr lang="en-US" altLang="en-US" sz="3600" b="1" dirty="0">
                <a:solidFill>
                  <a:schemeClr val="accent2"/>
                </a:solidFill>
                <a:latin typeface="Times New Roman" panose="02020603050405020304" pitchFamily="18" charset="0"/>
                <a:cs typeface="Times New Roman" panose="02020603050405020304" pitchFamily="18" charset="0"/>
              </a:rPr>
              <a:t> ra </a:t>
            </a:r>
            <a:r>
              <a:rPr lang="en-US" altLang="en-US" sz="3600" b="1" dirty="0" err="1">
                <a:solidFill>
                  <a:schemeClr val="accent2"/>
                </a:solidFill>
                <a:latin typeface="Times New Roman" panose="02020603050405020304" pitchFamily="18" charset="0"/>
                <a:cs typeface="Times New Roman" panose="02020603050405020304" pitchFamily="18" charset="0"/>
              </a:rPr>
              <a:t>điều</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gì</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là</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nguyên</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nhân</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cơ</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bản</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nhất</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khiến</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cho</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việc</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sử</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dụng</a:t>
            </a:r>
            <a:r>
              <a:rPr lang="en-US" altLang="en-US" sz="3600" b="1" dirty="0">
                <a:solidFill>
                  <a:schemeClr val="accent2"/>
                </a:solidFill>
                <a:latin typeface="Times New Roman" panose="02020603050405020304" pitchFamily="18" charset="0"/>
                <a:cs typeface="Times New Roman" panose="02020603050405020304" pitchFamily="18" charset="0"/>
              </a:rPr>
              <a:t> bao </a:t>
            </a:r>
            <a:r>
              <a:rPr lang="en-US" altLang="en-US" sz="3600" b="1" dirty="0" err="1">
                <a:solidFill>
                  <a:schemeClr val="accent2"/>
                </a:solidFill>
                <a:latin typeface="Times New Roman" panose="02020603050405020304" pitchFamily="18" charset="0"/>
                <a:cs typeface="Times New Roman" panose="02020603050405020304" pitchFamily="18" charset="0"/>
              </a:rPr>
              <a:t>bì</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nilong</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gây</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hại</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đối</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với</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môi</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trường</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tự</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nhiên</a:t>
            </a:r>
            <a:r>
              <a:rPr lang="en-US" altLang="en-US" sz="3600" b="1" dirty="0">
                <a:solidFill>
                  <a:schemeClr val="accent2"/>
                </a:solidFill>
                <a:latin typeface="Times New Roman" panose="02020603050405020304" pitchFamily="18" charset="0"/>
                <a:cs typeface="Times New Roman" panose="02020603050405020304" pitchFamily="18" charset="0"/>
              </a:rPr>
              <a:t>? </a:t>
            </a:r>
            <a:endParaRPr lang="en-US" altLang="en-US" sz="3600" b="1" dirty="0">
              <a:solidFill>
                <a:schemeClr val="accent2"/>
              </a:solidFill>
              <a:latin typeface="VNI-Aptima" pitchFamily="2" charset="0"/>
            </a:endParaRPr>
          </a:p>
        </p:txBody>
      </p:sp>
      <p:pic>
        <p:nvPicPr>
          <p:cNvPr id="36"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387138" y="4319179"/>
            <a:ext cx="5209936" cy="1200329"/>
          </a:xfrm>
          <a:prstGeom prst="rect">
            <a:avLst/>
          </a:prstGeom>
          <a:noFill/>
        </p:spPr>
        <p:txBody>
          <a:bodyPr wrap="square" rtlCol="0">
            <a:spAutoFit/>
          </a:bodyPr>
          <a:lstStyle/>
          <a:p>
            <a:pPr algn="ctr"/>
            <a:r>
              <a:rPr lang="en-US" sz="3600" dirty="0" err="1">
                <a:solidFill>
                  <a:srgbClr val="0033CC"/>
                </a:solidFill>
                <a:latin typeface="Times New Roman" panose="02020603050405020304" pitchFamily="18" charset="0"/>
                <a:cs typeface="Times New Roman" panose="02020603050405020304" pitchFamily="18" charset="0"/>
              </a:rPr>
              <a:t>Tính</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không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phân</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huỷ</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của</a:t>
            </a:r>
            <a:r>
              <a:rPr lang="en-US" sz="3600" dirty="0">
                <a:solidFill>
                  <a:srgbClr val="0033CC"/>
                </a:solidFill>
                <a:latin typeface="Times New Roman" panose="02020603050405020304" pitchFamily="18" charset="0"/>
                <a:cs typeface="Times New Roman" panose="02020603050405020304" pitchFamily="18" charset="0"/>
              </a:rPr>
              <a:t> plastic</a:t>
            </a:r>
          </a:p>
        </p:txBody>
      </p:sp>
      <p:pic>
        <p:nvPicPr>
          <p:cNvPr id="38" name="Picture 2" descr="C:\Users\ADMIN\Desktop\Phan Thi Do Uyen\Giai cuu dai duong\Picture2.p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30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2859263" y="771312"/>
            <a:ext cx="6373637" cy="1938992"/>
          </a:xfrm>
          <a:prstGeom prst="rect">
            <a:avLst/>
          </a:prstGeom>
          <a:noFill/>
        </p:spPr>
        <p:txBody>
          <a:bodyPr wrap="square" rtlCol="0">
            <a:spAutoFit/>
          </a:bodyPr>
          <a:lstStyle/>
          <a:p>
            <a:pPr algn="ctr"/>
            <a:r>
              <a:rPr lang="en-US" altLang="en-US" sz="4000" b="1" dirty="0" err="1">
                <a:solidFill>
                  <a:schemeClr val="accent2"/>
                </a:solidFill>
                <a:latin typeface="Times New Roman" panose="02020603050405020304" pitchFamily="18" charset="0"/>
                <a:cs typeface="Times New Roman" panose="02020603050405020304" pitchFamily="18" charset="0"/>
              </a:rPr>
              <a:t>Mục</a:t>
            </a:r>
            <a:r>
              <a:rPr lang="en-US" altLang="en-US" sz="4000" b="1" dirty="0">
                <a:solidFill>
                  <a:schemeClr val="accent2"/>
                </a:solidFill>
                <a:latin typeface="Times New Roman" panose="02020603050405020304" pitchFamily="18" charset="0"/>
                <a:cs typeface="Times New Roman" panose="02020603050405020304" pitchFamily="18" charset="0"/>
              </a:rPr>
              <a:t> </a:t>
            </a:r>
            <a:r>
              <a:rPr lang="en-US" altLang="en-US" sz="4000" b="1" dirty="0" err="1">
                <a:solidFill>
                  <a:schemeClr val="accent2"/>
                </a:solidFill>
                <a:latin typeface="Times New Roman" panose="02020603050405020304" pitchFamily="18" charset="0"/>
                <a:cs typeface="Times New Roman" panose="02020603050405020304" pitchFamily="18" charset="0"/>
              </a:rPr>
              <a:t>đích</a:t>
            </a:r>
            <a:r>
              <a:rPr lang="en-US" altLang="en-US" sz="4000" b="1" dirty="0">
                <a:solidFill>
                  <a:schemeClr val="accent2"/>
                </a:solidFill>
                <a:latin typeface="Times New Roman" panose="02020603050405020304" pitchFamily="18" charset="0"/>
                <a:cs typeface="Times New Roman" panose="02020603050405020304" pitchFamily="18" charset="0"/>
              </a:rPr>
              <a:t> </a:t>
            </a:r>
            <a:r>
              <a:rPr lang="en-US" altLang="en-US" sz="4000" b="1" dirty="0" err="1" smtClean="0">
                <a:solidFill>
                  <a:schemeClr val="accent2"/>
                </a:solidFill>
                <a:latin typeface="Times New Roman" panose="02020603050405020304" pitchFamily="18" charset="0"/>
                <a:cs typeface="Times New Roman" panose="02020603050405020304" pitchFamily="18" charset="0"/>
              </a:rPr>
              <a:t>mà</a:t>
            </a:r>
            <a:r>
              <a:rPr lang="en-US" altLang="en-US" sz="4000" b="1" dirty="0" smtClean="0">
                <a:solidFill>
                  <a:schemeClr val="accent2"/>
                </a:solidFill>
                <a:latin typeface="Times New Roman" panose="02020603050405020304" pitchFamily="18" charset="0"/>
                <a:cs typeface="Times New Roman" panose="02020603050405020304" pitchFamily="18" charset="0"/>
              </a:rPr>
              <a:t> </a:t>
            </a:r>
            <a:r>
              <a:rPr lang="en-US" altLang="en-US" sz="4000" b="1" dirty="0" err="1">
                <a:solidFill>
                  <a:schemeClr val="accent2"/>
                </a:solidFill>
                <a:latin typeface="Times New Roman" panose="02020603050405020304" pitchFamily="18" charset="0"/>
                <a:cs typeface="Times New Roman" panose="02020603050405020304" pitchFamily="18" charset="0"/>
              </a:rPr>
              <a:t>Việt</a:t>
            </a:r>
            <a:r>
              <a:rPr lang="en-US" altLang="en-US" sz="4000" b="1" dirty="0">
                <a:solidFill>
                  <a:schemeClr val="accent2"/>
                </a:solidFill>
                <a:latin typeface="Times New Roman" panose="02020603050405020304" pitchFamily="18" charset="0"/>
                <a:cs typeface="Times New Roman" panose="02020603050405020304" pitchFamily="18" charset="0"/>
              </a:rPr>
              <a:t> Nam </a:t>
            </a:r>
            <a:r>
              <a:rPr lang="en-US" altLang="en-US" sz="4000" b="1" dirty="0" err="1">
                <a:solidFill>
                  <a:schemeClr val="accent2"/>
                </a:solidFill>
                <a:latin typeface="Times New Roman" panose="02020603050405020304" pitchFamily="18" charset="0"/>
                <a:cs typeface="Times New Roman" panose="02020603050405020304" pitchFamily="18" charset="0"/>
              </a:rPr>
              <a:t>hướng</a:t>
            </a:r>
            <a:r>
              <a:rPr lang="en-US" altLang="en-US" sz="4000" b="1" dirty="0">
                <a:solidFill>
                  <a:schemeClr val="accent2"/>
                </a:solidFill>
                <a:latin typeface="Times New Roman" panose="02020603050405020304" pitchFamily="18" charset="0"/>
                <a:cs typeface="Times New Roman" panose="02020603050405020304" pitchFamily="18" charset="0"/>
              </a:rPr>
              <a:t> </a:t>
            </a:r>
            <a:r>
              <a:rPr lang="en-US" altLang="en-US" sz="4000" b="1" dirty="0" err="1">
                <a:solidFill>
                  <a:schemeClr val="accent2"/>
                </a:solidFill>
                <a:latin typeface="Times New Roman" panose="02020603050405020304" pitchFamily="18" charset="0"/>
                <a:cs typeface="Times New Roman" panose="02020603050405020304" pitchFamily="18" charset="0"/>
              </a:rPr>
              <a:t>tới</a:t>
            </a:r>
            <a:r>
              <a:rPr lang="en-US" altLang="en-US" sz="4000" b="1" dirty="0">
                <a:solidFill>
                  <a:schemeClr val="accent2"/>
                </a:solidFill>
                <a:latin typeface="Times New Roman" panose="02020603050405020304" pitchFamily="18" charset="0"/>
                <a:cs typeface="Times New Roman" panose="02020603050405020304" pitchFamily="18" charset="0"/>
              </a:rPr>
              <a:t> </a:t>
            </a:r>
            <a:r>
              <a:rPr lang="en-US" altLang="en-US" sz="4000" b="1" dirty="0" err="1">
                <a:solidFill>
                  <a:schemeClr val="accent2"/>
                </a:solidFill>
                <a:latin typeface="Times New Roman" panose="02020603050405020304" pitchFamily="18" charset="0"/>
                <a:cs typeface="Times New Roman" panose="02020603050405020304" pitchFamily="18" charset="0"/>
              </a:rPr>
              <a:t>khi</a:t>
            </a:r>
            <a:r>
              <a:rPr lang="en-US" altLang="en-US" sz="4000" b="1" dirty="0">
                <a:solidFill>
                  <a:schemeClr val="accent2"/>
                </a:solidFill>
                <a:latin typeface="Times New Roman" panose="02020603050405020304" pitchFamily="18" charset="0"/>
                <a:cs typeface="Times New Roman" panose="02020603050405020304" pitchFamily="18" charset="0"/>
              </a:rPr>
              <a:t> </a:t>
            </a:r>
            <a:r>
              <a:rPr lang="en-US" altLang="en-US" sz="4000" b="1" dirty="0" err="1">
                <a:solidFill>
                  <a:schemeClr val="accent2"/>
                </a:solidFill>
                <a:latin typeface="Times New Roman" panose="02020603050405020304" pitchFamily="18" charset="0"/>
                <a:cs typeface="Times New Roman" panose="02020603050405020304" pitchFamily="18" charset="0"/>
              </a:rPr>
              <a:t>tham</a:t>
            </a:r>
            <a:r>
              <a:rPr lang="en-US" altLang="en-US" sz="4000" b="1" dirty="0">
                <a:solidFill>
                  <a:schemeClr val="accent2"/>
                </a:solidFill>
                <a:latin typeface="Times New Roman" panose="02020603050405020304" pitchFamily="18" charset="0"/>
                <a:cs typeface="Times New Roman" panose="02020603050405020304" pitchFamily="18" charset="0"/>
              </a:rPr>
              <a:t> </a:t>
            </a:r>
            <a:r>
              <a:rPr lang="en-US" altLang="en-US" sz="4000" b="1" dirty="0" err="1">
                <a:solidFill>
                  <a:schemeClr val="accent2"/>
                </a:solidFill>
                <a:latin typeface="Times New Roman" panose="02020603050405020304" pitchFamily="18" charset="0"/>
                <a:cs typeface="Times New Roman" panose="02020603050405020304" pitchFamily="18" charset="0"/>
              </a:rPr>
              <a:t>gia</a:t>
            </a:r>
            <a:r>
              <a:rPr lang="en-US" altLang="en-US" sz="4000" b="1" dirty="0">
                <a:solidFill>
                  <a:schemeClr val="accent2"/>
                </a:solidFill>
                <a:latin typeface="Times New Roman" panose="02020603050405020304" pitchFamily="18" charset="0"/>
                <a:cs typeface="Times New Roman" panose="02020603050405020304" pitchFamily="18" charset="0"/>
              </a:rPr>
              <a:t> </a:t>
            </a:r>
            <a:r>
              <a:rPr lang="en-US" altLang="en-US" sz="4000" b="1" dirty="0" err="1">
                <a:solidFill>
                  <a:schemeClr val="accent2"/>
                </a:solidFill>
                <a:latin typeface="Times New Roman" panose="02020603050405020304" pitchFamily="18" charset="0"/>
                <a:cs typeface="Times New Roman" panose="02020603050405020304" pitchFamily="18" charset="0"/>
              </a:rPr>
              <a:t>Ngày</a:t>
            </a:r>
            <a:r>
              <a:rPr lang="en-US" altLang="en-US" sz="4000" b="1" dirty="0">
                <a:solidFill>
                  <a:schemeClr val="accent2"/>
                </a:solidFill>
                <a:latin typeface="Times New Roman" panose="02020603050405020304" pitchFamily="18" charset="0"/>
                <a:cs typeface="Times New Roman" panose="02020603050405020304" pitchFamily="18" charset="0"/>
              </a:rPr>
              <a:t> </a:t>
            </a:r>
            <a:r>
              <a:rPr lang="en-US" altLang="en-US" sz="4000" b="1" dirty="0" err="1">
                <a:solidFill>
                  <a:schemeClr val="accent2"/>
                </a:solidFill>
                <a:latin typeface="Times New Roman" panose="02020603050405020304" pitchFamily="18" charset="0"/>
                <a:cs typeface="Times New Roman" panose="02020603050405020304" pitchFamily="18" charset="0"/>
              </a:rPr>
              <a:t>Trái</a:t>
            </a:r>
            <a:r>
              <a:rPr lang="en-US" altLang="en-US" sz="4000" b="1" dirty="0">
                <a:solidFill>
                  <a:schemeClr val="accent2"/>
                </a:solidFill>
                <a:latin typeface="Times New Roman" panose="02020603050405020304" pitchFamily="18" charset="0"/>
                <a:cs typeface="Times New Roman" panose="02020603050405020304" pitchFamily="18" charset="0"/>
              </a:rPr>
              <a:t> </a:t>
            </a:r>
            <a:r>
              <a:rPr lang="en-US" altLang="en-US" sz="4000" b="1" dirty="0" err="1">
                <a:solidFill>
                  <a:schemeClr val="accent2"/>
                </a:solidFill>
                <a:latin typeface="Times New Roman" panose="02020603050405020304" pitchFamily="18" charset="0"/>
                <a:cs typeface="Times New Roman" panose="02020603050405020304" pitchFamily="18" charset="0"/>
              </a:rPr>
              <a:t>Đất</a:t>
            </a:r>
            <a:r>
              <a:rPr lang="en-US" altLang="en-US" sz="4000" b="1" dirty="0">
                <a:solidFill>
                  <a:schemeClr val="accent2"/>
                </a:solidFill>
                <a:latin typeface="Times New Roman" panose="02020603050405020304" pitchFamily="18" charset="0"/>
                <a:cs typeface="Times New Roman" panose="02020603050405020304" pitchFamily="18" charset="0"/>
              </a:rPr>
              <a:t> </a:t>
            </a:r>
            <a:r>
              <a:rPr lang="en-US" altLang="en-US" sz="4000" b="1" dirty="0" err="1">
                <a:solidFill>
                  <a:schemeClr val="accent2"/>
                </a:solidFill>
                <a:latin typeface="Times New Roman" panose="02020603050405020304" pitchFamily="18" charset="0"/>
                <a:cs typeface="Times New Roman" panose="02020603050405020304" pitchFamily="18" charset="0"/>
              </a:rPr>
              <a:t>là</a:t>
            </a:r>
            <a:r>
              <a:rPr lang="en-US" altLang="en-US" sz="4000" b="1" dirty="0">
                <a:solidFill>
                  <a:schemeClr val="accent2"/>
                </a:solidFill>
                <a:latin typeface="Times New Roman" panose="02020603050405020304" pitchFamily="18" charset="0"/>
                <a:cs typeface="Times New Roman" panose="02020603050405020304" pitchFamily="18" charset="0"/>
              </a:rPr>
              <a:t> </a:t>
            </a:r>
            <a:r>
              <a:rPr lang="en-US" altLang="en-US" sz="4000" b="1" dirty="0" err="1">
                <a:solidFill>
                  <a:schemeClr val="accent2"/>
                </a:solidFill>
                <a:latin typeface="Times New Roman" panose="02020603050405020304" pitchFamily="18" charset="0"/>
                <a:cs typeface="Times New Roman" panose="02020603050405020304" pitchFamily="18" charset="0"/>
              </a:rPr>
              <a:t>gì</a:t>
            </a:r>
            <a:r>
              <a:rPr lang="en-US" altLang="en-US" sz="4000" b="1" dirty="0">
                <a:solidFill>
                  <a:schemeClr val="accent2"/>
                </a:solidFill>
                <a:latin typeface="Times New Roman" panose="02020603050405020304" pitchFamily="18" charset="0"/>
                <a:cs typeface="Times New Roman" panose="02020603050405020304" pitchFamily="18" charset="0"/>
              </a:rPr>
              <a:t>?</a:t>
            </a:r>
          </a:p>
        </p:txBody>
      </p:sp>
      <p:pic>
        <p:nvPicPr>
          <p:cNvPr id="36"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491031" y="4531464"/>
            <a:ext cx="5209936" cy="646331"/>
          </a:xfrm>
          <a:prstGeom prst="rect">
            <a:avLst/>
          </a:prstGeom>
          <a:noFill/>
        </p:spPr>
        <p:txBody>
          <a:bodyPr wrap="square" rtlCol="0">
            <a:spAutoFit/>
          </a:bodyPr>
          <a:lstStyle/>
          <a:p>
            <a:pPr algn="ctr"/>
            <a:r>
              <a:rPr lang="en-US" sz="3600" dirty="0" err="1">
                <a:solidFill>
                  <a:srgbClr val="0033CC"/>
                </a:solidFill>
                <a:latin typeface="Times New Roman" panose="02020603050405020304" pitchFamily="18" charset="0"/>
                <a:cs typeface="Times New Roman" panose="02020603050405020304" pitchFamily="18" charset="0"/>
              </a:rPr>
              <a:t>Bảo</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vệ</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smtClean="0">
                <a:solidFill>
                  <a:srgbClr val="0033CC"/>
                </a:solidFill>
                <a:latin typeface="Times New Roman" panose="02020603050405020304" pitchFamily="18" charset="0"/>
                <a:cs typeface="Times New Roman" panose="02020603050405020304" pitchFamily="18" charset="0"/>
              </a:rPr>
              <a:t>môi</a:t>
            </a:r>
            <a:r>
              <a:rPr lang="en-US" sz="3600" dirty="0" smtClean="0">
                <a:solidFill>
                  <a:srgbClr val="0033CC"/>
                </a:solidFill>
                <a:latin typeface="Times New Roman" panose="02020603050405020304" pitchFamily="18" charset="0"/>
                <a:cs typeface="Times New Roman" panose="02020603050405020304" pitchFamily="18" charset="0"/>
              </a:rPr>
              <a:t> </a:t>
            </a:r>
            <a:r>
              <a:rPr lang="en-US" sz="3600" dirty="0" err="1" smtClean="0">
                <a:solidFill>
                  <a:srgbClr val="0033CC"/>
                </a:solidFill>
                <a:latin typeface="Times New Roman" panose="02020603050405020304" pitchFamily="18" charset="0"/>
                <a:cs typeface="Times New Roman" panose="02020603050405020304" pitchFamily="18" charset="0"/>
              </a:rPr>
              <a:t>trường</a:t>
            </a:r>
            <a:endParaRPr lang="en-US" sz="3600" dirty="0">
              <a:solidFill>
                <a:srgbClr val="0033CC"/>
              </a:solidFill>
              <a:latin typeface="Times New Roman" panose="02020603050405020304" pitchFamily="18" charset="0"/>
              <a:cs typeface="Times New Roman" panose="02020603050405020304" pitchFamily="18" charset="0"/>
            </a:endParaRPr>
          </a:p>
        </p:txBody>
      </p:sp>
      <p:pic>
        <p:nvPicPr>
          <p:cNvPr id="38" name="Picture 2" descr="C:\Users\ADMIN\Desktop\Phan Thi Do Uyen\Giai cuu dai duong\Picture2.p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16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032364" y="758612"/>
            <a:ext cx="6162436" cy="1938992"/>
          </a:xfrm>
          <a:prstGeom prst="rect">
            <a:avLst/>
          </a:prstGeom>
          <a:noFill/>
        </p:spPr>
        <p:txBody>
          <a:bodyPr wrap="square" rtlCol="0">
            <a:spAutoFit/>
          </a:bodyPr>
          <a:lstStyle/>
          <a:p>
            <a:pPr algn="ctr"/>
            <a:r>
              <a:rPr lang="en-US" sz="4000" b="1" dirty="0" err="1">
                <a:solidFill>
                  <a:srgbClr val="0033CC"/>
                </a:solidFill>
                <a:latin typeface="Times New Roman" panose="02020603050405020304" pitchFamily="18" charset="0"/>
                <a:cs typeface="Times New Roman" panose="02020603050405020304" pitchFamily="18" charset="0"/>
              </a:rPr>
              <a:t>Nếu</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không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bị</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thiêu</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hủy</a:t>
            </a:r>
            <a:r>
              <a:rPr lang="en-US" sz="4000" b="1" dirty="0">
                <a:solidFill>
                  <a:srgbClr val="0033CC"/>
                </a:solidFill>
                <a:latin typeface="Times New Roman" panose="02020603050405020304" pitchFamily="18" charset="0"/>
                <a:cs typeface="Times New Roman" panose="02020603050405020304" pitchFamily="18" charset="0"/>
              </a:rPr>
              <a:t>, bao </a:t>
            </a:r>
            <a:r>
              <a:rPr lang="en-US" sz="4000" b="1" dirty="0" err="1">
                <a:solidFill>
                  <a:srgbClr val="0033CC"/>
                </a:solidFill>
                <a:latin typeface="Times New Roman" panose="02020603050405020304" pitchFamily="18" charset="0"/>
                <a:cs typeface="Times New Roman" panose="02020603050405020304" pitchFamily="18" charset="0"/>
              </a:rPr>
              <a:t>bì</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nilong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có</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thể</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tồn</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tại</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được</a:t>
            </a:r>
            <a:r>
              <a:rPr lang="en-US" sz="4000" b="1" dirty="0">
                <a:solidFill>
                  <a:srgbClr val="0033CC"/>
                </a:solidFill>
                <a:latin typeface="Times New Roman" panose="02020603050405020304" pitchFamily="18" charset="0"/>
                <a:cs typeface="Times New Roman" panose="02020603050405020304" pitchFamily="18" charset="0"/>
              </a:rPr>
              <a:t> bao </a:t>
            </a:r>
            <a:r>
              <a:rPr lang="en-US" sz="4000" b="1" dirty="0" err="1">
                <a:solidFill>
                  <a:srgbClr val="0033CC"/>
                </a:solidFill>
                <a:latin typeface="Times New Roman" panose="02020603050405020304" pitchFamily="18" charset="0"/>
                <a:cs typeface="Times New Roman" panose="02020603050405020304" pitchFamily="18" charset="0"/>
              </a:rPr>
              <a:t>lâu</a:t>
            </a:r>
            <a:r>
              <a:rPr lang="en-US" sz="4000" b="1" dirty="0">
                <a:solidFill>
                  <a:srgbClr val="0033CC"/>
                </a:solidFill>
                <a:latin typeface="Times New Roman" panose="02020603050405020304" pitchFamily="18" charset="0"/>
                <a:cs typeface="Times New Roman" panose="02020603050405020304" pitchFamily="18" charset="0"/>
              </a:rPr>
              <a:t>? </a:t>
            </a:r>
          </a:p>
        </p:txBody>
      </p:sp>
      <p:pic>
        <p:nvPicPr>
          <p:cNvPr id="36"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662079"/>
            <a:ext cx="5209936" cy="646331"/>
          </a:xfrm>
          <a:prstGeom prst="rect">
            <a:avLst/>
          </a:prstGeom>
          <a:noFill/>
        </p:spPr>
        <p:txBody>
          <a:bodyPr wrap="square" rtlCol="0">
            <a:spAutoFit/>
          </a:bodyPr>
          <a:lstStyle/>
          <a:p>
            <a:pPr algn="ctr"/>
            <a:r>
              <a:rPr lang="en-US" sz="3600" dirty="0" err="1">
                <a:solidFill>
                  <a:srgbClr val="0033CC"/>
                </a:solidFill>
                <a:latin typeface="Times New Roman" panose="02020603050405020304" pitchFamily="18" charset="0"/>
                <a:cs typeface="Times New Roman" panose="02020603050405020304" pitchFamily="18" charset="0"/>
              </a:rPr>
              <a:t>Hơn</a:t>
            </a:r>
            <a:r>
              <a:rPr lang="en-US" sz="3600" dirty="0">
                <a:solidFill>
                  <a:srgbClr val="0033CC"/>
                </a:solidFill>
                <a:latin typeface="Times New Roman" panose="02020603050405020304" pitchFamily="18" charset="0"/>
                <a:cs typeface="Times New Roman" panose="02020603050405020304" pitchFamily="18" charset="0"/>
              </a:rPr>
              <a:t> 5000 </a:t>
            </a:r>
            <a:r>
              <a:rPr lang="en-US" sz="3600" dirty="0" err="1">
                <a:solidFill>
                  <a:srgbClr val="0033CC"/>
                </a:solidFill>
                <a:latin typeface="Times New Roman" panose="02020603050405020304" pitchFamily="18" charset="0"/>
                <a:cs typeface="Times New Roman" panose="02020603050405020304" pitchFamily="18" charset="0"/>
              </a:rPr>
              <a:t>năm</a:t>
            </a:r>
            <a:endParaRPr lang="en-US" sz="3600" dirty="0">
              <a:solidFill>
                <a:srgbClr val="0033CC"/>
              </a:solidFill>
              <a:latin typeface="Times New Roman" panose="02020603050405020304" pitchFamily="18" charset="0"/>
              <a:cs typeface="Times New Roman" panose="02020603050405020304" pitchFamily="18" charset="0"/>
            </a:endParaRPr>
          </a:p>
        </p:txBody>
      </p:sp>
      <p:pic>
        <p:nvPicPr>
          <p:cNvPr id="38" name="Picture 2" descr="C:\Users\ADMIN\Desktop\Phan Thi Do Uyen\Giai cuu dai duong\Picture2.p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24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2609505" y="708346"/>
            <a:ext cx="7004395" cy="1846659"/>
          </a:xfrm>
          <a:prstGeom prst="rect">
            <a:avLst/>
          </a:prstGeom>
          <a:noFill/>
        </p:spPr>
        <p:txBody>
          <a:bodyPr wrap="square" rtlCol="0">
            <a:spAutoFit/>
          </a:bodyPr>
          <a:lstStyle/>
          <a:p>
            <a:pPr algn="ctr"/>
            <a:r>
              <a:rPr lang="nl-NL" altLang="vi-VN" sz="3800" b="1" dirty="0">
                <a:solidFill>
                  <a:srgbClr val="FF0000"/>
                </a:solidFill>
                <a:latin typeface="Times New Roman" panose="02020603050405020304" pitchFamily="18" charset="0"/>
              </a:rPr>
              <a:t>Văn bản</a:t>
            </a:r>
            <a:r>
              <a:rPr lang="vi-VN" altLang="vi-VN" sz="3800" b="1" dirty="0">
                <a:solidFill>
                  <a:srgbClr val="FF0000"/>
                </a:solidFill>
                <a:latin typeface="Times New Roman" panose="02020603050405020304" pitchFamily="18" charset="0"/>
              </a:rPr>
              <a:t> </a:t>
            </a:r>
            <a:r>
              <a:rPr lang="nl-NL" altLang="vi-VN" sz="3800" b="1" dirty="0">
                <a:solidFill>
                  <a:srgbClr val="FF0000"/>
                </a:solidFill>
                <a:latin typeface="Times New Roman" panose="02020603050405020304" pitchFamily="18" charset="0"/>
              </a:rPr>
              <a:t>“Thông tin về Ngày Trái Đất năm 2000</a:t>
            </a:r>
            <a:r>
              <a:rPr lang="nl-NL" altLang="vi-VN" sz="3800" b="1" dirty="0" smtClean="0">
                <a:solidFill>
                  <a:srgbClr val="FF0000"/>
                </a:solidFill>
                <a:latin typeface="Times New Roman" panose="02020603050405020304" pitchFamily="18" charset="0"/>
              </a:rPr>
              <a:t>” thuộc kiểu văn bản gì</a:t>
            </a:r>
            <a:r>
              <a:rPr lang="vi-VN" altLang="vi-VN" sz="3800" b="1" dirty="0" smtClean="0">
                <a:solidFill>
                  <a:srgbClr val="FF0000"/>
                </a:solidFill>
                <a:latin typeface="Times New Roman" panose="02020603050405020304" pitchFamily="18" charset="0"/>
              </a:rPr>
              <a:t>?</a:t>
            </a:r>
            <a:endParaRPr lang="nl-NL" altLang="vi-VN" sz="3800" b="1" dirty="0">
              <a:solidFill>
                <a:srgbClr val="FF0000"/>
              </a:solidFill>
              <a:latin typeface="Times New Roman" panose="02020603050405020304" pitchFamily="18" charset="0"/>
            </a:endParaRPr>
          </a:p>
        </p:txBody>
      </p:sp>
      <p:pic>
        <p:nvPicPr>
          <p:cNvPr id="36"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63679"/>
            <a:ext cx="5209936" cy="646331"/>
          </a:xfrm>
          <a:prstGeom prst="rect">
            <a:avLst/>
          </a:prstGeom>
          <a:noFill/>
        </p:spPr>
        <p:txBody>
          <a:bodyPr wrap="square" rtlCol="0">
            <a:spAutoFit/>
          </a:bodyPr>
          <a:lstStyle/>
          <a:p>
            <a:pPr algn="ctr"/>
            <a:r>
              <a:rPr lang="nl-NL" sz="3600" b="1" dirty="0" smtClean="0">
                <a:latin typeface="Times New Roman" panose="02020603050405020304" pitchFamily="18" charset="0"/>
              </a:rPr>
              <a:t>Văn bản nhật dụng </a:t>
            </a:r>
            <a:endParaRPr lang="en-US" sz="3600" b="1" dirty="0">
              <a:solidFill>
                <a:srgbClr val="0033CC"/>
              </a:solidFill>
            </a:endParaRPr>
          </a:p>
        </p:txBody>
      </p:sp>
      <p:pic>
        <p:nvPicPr>
          <p:cNvPr id="38" name="Picture 2" descr="C:\Users\ADMIN\Desktop\Phan Thi Do Uyen\Giai cuu dai duong\Picture2.p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55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94"/>
            <a:ext cx="12314987" cy="6858594"/>
          </a:xfrm>
          <a:prstGeom prst="rect">
            <a:avLst/>
          </a:prstGeom>
        </p:spPr>
      </p:pic>
      <p:sp>
        <p:nvSpPr>
          <p:cNvPr id="3" name="TextBox 2"/>
          <p:cNvSpPr txBox="1"/>
          <p:nvPr/>
        </p:nvSpPr>
        <p:spPr>
          <a:xfrm>
            <a:off x="931817" y="427101"/>
            <a:ext cx="11260183" cy="1323439"/>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CHÚC CÁC EM HỌC TỐT VÀ HÃY CÙNG CHUNG TAY ĐỂ BẢO VỆ </a:t>
            </a:r>
            <a:r>
              <a:rPr lang="en-US" sz="4000" b="1" dirty="0" smtClean="0">
                <a:latin typeface="Times New Roman" panose="02020603050405020304" pitchFamily="18" charset="0"/>
                <a:cs typeface="Times New Roman" panose="02020603050405020304" pitchFamily="18" charset="0"/>
              </a:rPr>
              <a:t>MÔI TR</a:t>
            </a:r>
            <a:r>
              <a:rPr lang="vi-VN" sz="4000" b="1" dirty="0" smtClean="0">
                <a:latin typeface="Times New Roman" panose="02020603050405020304" pitchFamily="18" charset="0"/>
                <a:cs typeface="Times New Roman" panose="02020603050405020304" pitchFamily="18" charset="0"/>
              </a:rPr>
              <a:t>ƯỜN</a:t>
            </a:r>
            <a:r>
              <a:rPr lang="en-US" sz="4000" b="1" dirty="0" smtClean="0">
                <a:latin typeface="Times New Roman" panose="02020603050405020304" pitchFamily="18" charset="0"/>
                <a:cs typeface="Times New Roman" panose="02020603050405020304" pitchFamily="18" charset="0"/>
              </a:rPr>
              <a:t>G</a:t>
            </a:r>
            <a:endParaRPr lang="en-US" sz="40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3709682" y="1750540"/>
            <a:ext cx="4649647" cy="4014022"/>
          </a:xfrm>
          <a:prstGeom prst="rect">
            <a:avLst/>
          </a:prstGeom>
        </p:spPr>
      </p:pic>
    </p:spTree>
    <p:extLst>
      <p:ext uri="{BB962C8B-B14F-4D97-AF65-F5344CB8AC3E}">
        <p14:creationId xmlns:p14="http://schemas.microsoft.com/office/powerpoint/2010/main" val="4816339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7" y="0"/>
            <a:ext cx="12193057" cy="6858594"/>
          </a:xfrm>
          <a:prstGeom prst="rect">
            <a:avLst/>
          </a:prstGeom>
        </p:spPr>
      </p:pic>
      <p:sp>
        <p:nvSpPr>
          <p:cNvPr id="3" name="Rectangle 2"/>
          <p:cNvSpPr/>
          <p:nvPr/>
        </p:nvSpPr>
        <p:spPr>
          <a:xfrm>
            <a:off x="692728" y="1634261"/>
            <a:ext cx="11139054"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Nhóm</a:t>
            </a:r>
            <a:r>
              <a:rPr kumimoji="0" lang="en-US" sz="3600" b="0" i="1"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1</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Thuyết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trình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trạng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sử</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bao</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bì</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ở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Nam.</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Nhóm</a:t>
            </a:r>
            <a:r>
              <a:rPr kumimoji="0" lang="en-US" sz="3600" b="0" i="1"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2</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Thuyết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trình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nguyên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nhân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sử</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bao</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bì</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ở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Nam.</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Nhóm</a:t>
            </a:r>
            <a:r>
              <a:rPr kumimoji="0" lang="en-US" sz="3600" b="0" i="1"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3</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Thuyết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trình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hại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sử</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bao</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bì</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Nhóm</a:t>
            </a:r>
            <a:r>
              <a:rPr kumimoji="0" lang="en-US" sz="3600" b="0" i="1"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4</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Thuyết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trình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biện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pháp</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giảm</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thiểu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lượng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rác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thải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bao</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bì</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môi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trường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11" name="Rectangle 10">
            <a:extLst>
              <a:ext uri="{FF2B5EF4-FFF2-40B4-BE49-F238E27FC236}">
                <a16:creationId xmlns:a16="http://schemas.microsoft.com/office/drawing/2014/main" id="{D48D413C-B72A-4E36-AC14-A649179F44ED}"/>
              </a:ext>
            </a:extLst>
          </p:cNvPr>
          <p:cNvSpPr>
            <a:spLocks noChangeArrowheads="1"/>
          </p:cNvSpPr>
          <p:nvPr/>
        </p:nvSpPr>
        <p:spPr bwMode="auto">
          <a:xfrm>
            <a:off x="692728" y="418940"/>
            <a:ext cx="9404485" cy="1030606"/>
          </a:xfrm>
          <a:prstGeom prst="rect">
            <a:avLst/>
          </a:prstGeom>
          <a:solidFill>
            <a:schemeClr val="accent4">
              <a:lumMod val="60000"/>
              <a:lumOff val="40000"/>
              <a:alpha val="32000"/>
            </a:schemeClr>
          </a:solidFill>
          <a:ln>
            <a:noFill/>
          </a:ln>
        </p:spPr>
        <p:txBody>
          <a:bodyPr anchor="b"/>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mn-cs"/>
              </a:rPr>
              <a:t>THẢO LUẬN NHÓM </a:t>
            </a:r>
            <a:endParaRPr kumimoji="0" lang="en-US" altLang="en-US" sz="2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0088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2" descr="C:\Users\Administrator\Pictures\tui_ni_l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5770246"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C:\Users\Administrator\Pictures\1521262080-hiem-hoa-tui-nilon-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4640" y="3276600"/>
            <a:ext cx="475488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0" descr="C:\Users\Administrator\Pictures\download (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4160" y="548640"/>
            <a:ext cx="496824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1" descr="C:\Users\Administrator\Pictures\images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352800"/>
            <a:ext cx="576072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0318531"/>
      </p:ext>
    </p:extLst>
  </p:cSld>
  <p:clrMapOvr>
    <a:masterClrMapping/>
  </p:clrMapOvr>
  <p:transition>
    <p:check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7" name="Rectangle 6">
            <a:extLst>
              <a:ext uri="{FF2B5EF4-FFF2-40B4-BE49-F238E27FC236}">
                <a16:creationId xmlns:a16="http://schemas.microsoft.com/office/drawing/2014/main" id="{D48D413C-B72A-4E36-AC14-A649179F44ED}"/>
              </a:ext>
            </a:extLst>
          </p:cNvPr>
          <p:cNvSpPr>
            <a:spLocks noChangeArrowheads="1"/>
          </p:cNvSpPr>
          <p:nvPr/>
        </p:nvSpPr>
        <p:spPr bwMode="auto">
          <a:xfrm>
            <a:off x="1175265" y="1233017"/>
            <a:ext cx="9404485" cy="1030606"/>
          </a:xfrm>
          <a:prstGeom prst="rect">
            <a:avLst/>
          </a:prstGeom>
          <a:solidFill>
            <a:schemeClr val="accent4">
              <a:lumMod val="60000"/>
              <a:lumOff val="40000"/>
              <a:alpha val="32000"/>
            </a:schemeClr>
          </a:solidFill>
          <a:ln>
            <a:noFill/>
          </a:ln>
        </p:spPr>
        <p:txBody>
          <a:bodyPr anchor="b"/>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R="0" lvl="0" algn="just" defTabSz="914400" rtl="0" eaLnBrk="1" fontAlgn="base" latinLnBrk="0" hangingPunct="1">
              <a:lnSpc>
                <a:spcPct val="100000"/>
              </a:lnSpc>
              <a:spcBef>
                <a:spcPct val="0"/>
              </a:spcBef>
              <a:spcAft>
                <a:spcPct val="0"/>
              </a:spcAft>
              <a:buClrTx/>
              <a:buSzTx/>
              <a:tabLst/>
              <a:defRPr/>
            </a:pPr>
            <a:r>
              <a:rPr kumimoji="0" lang="en-US" altLang="en-US" sz="4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mn-cs"/>
              </a:rPr>
              <a:t>-</a:t>
            </a:r>
            <a:r>
              <a:rPr kumimoji="0" lang="en-US" altLang="en-US" sz="4800" b="0" i="0" u="none" strike="noStrike" kern="0" cap="none" spc="0" normalizeH="0" noProof="0" dirty="0">
                <a:ln>
                  <a:noFill/>
                </a:ln>
                <a:solidFill>
                  <a:srgbClr val="002060"/>
                </a:solidFill>
                <a:effectLst/>
                <a:uLnTx/>
                <a:uFillTx/>
                <a:latin typeface="Times New Roman" panose="02020603050405020304" pitchFamily="18" charset="0"/>
                <a:ea typeface="+mn-ea"/>
                <a:cs typeface="+mn-cs"/>
              </a:rPr>
              <a:t> </a:t>
            </a:r>
            <a:r>
              <a:rPr kumimoji="0" lang="en-US" altLang="en-US" sz="4800" b="0" i="0" u="none" strike="noStrike" kern="0" cap="none" spc="0" normalizeH="0" noProof="0" dirty="0" err="1">
                <a:ln>
                  <a:noFill/>
                </a:ln>
                <a:solidFill>
                  <a:srgbClr val="002060"/>
                </a:solidFill>
                <a:effectLst/>
                <a:uLnTx/>
                <a:uFillTx/>
                <a:latin typeface="Times New Roman" panose="02020603050405020304" pitchFamily="18" charset="0"/>
                <a:ea typeface="+mn-ea"/>
                <a:cs typeface="+mn-cs"/>
              </a:rPr>
              <a:t>Nguyên</a:t>
            </a:r>
            <a:r>
              <a:rPr kumimoji="0" lang="en-US" altLang="en-US" sz="4800" b="0" i="0" u="none" strike="noStrike" kern="0" cap="none" spc="0" normalizeH="0" noProof="0" dirty="0">
                <a:ln>
                  <a:noFill/>
                </a:ln>
                <a:solidFill>
                  <a:srgbClr val="002060"/>
                </a:solidFill>
                <a:effectLst/>
                <a:uLnTx/>
                <a:uFillTx/>
                <a:latin typeface="Times New Roman" panose="02020603050405020304" pitchFamily="18" charset="0"/>
                <a:ea typeface="+mn-ea"/>
                <a:cs typeface="+mn-cs"/>
              </a:rPr>
              <a:t> </a:t>
            </a:r>
            <a:r>
              <a:rPr kumimoji="0" lang="en-US" altLang="en-US" sz="4800" b="0" i="0" u="none" strike="noStrike" kern="0" cap="none" spc="0" normalizeH="0" noProof="0" dirty="0" err="1">
                <a:ln>
                  <a:noFill/>
                </a:ln>
                <a:solidFill>
                  <a:srgbClr val="002060"/>
                </a:solidFill>
                <a:effectLst/>
                <a:uLnTx/>
                <a:uFillTx/>
                <a:latin typeface="Times New Roman" panose="02020603050405020304" pitchFamily="18" charset="0"/>
                <a:ea typeface="+mn-ea"/>
                <a:cs typeface="+mn-cs"/>
              </a:rPr>
              <a:t>nhân</a:t>
            </a:r>
            <a:r>
              <a:rPr kumimoji="0" lang="en-US" altLang="en-US" sz="4800" b="0" i="0" u="none" strike="noStrike" kern="0" cap="none" spc="0" normalizeH="0" noProof="0" dirty="0">
                <a:ln>
                  <a:noFill/>
                </a:ln>
                <a:solidFill>
                  <a:srgbClr val="002060"/>
                </a:solidFill>
                <a:effectLst/>
                <a:uLnTx/>
                <a:uFillTx/>
                <a:latin typeface="Times New Roman" panose="02020603050405020304" pitchFamily="18" charset="0"/>
                <a:ea typeface="+mn-ea"/>
                <a:cs typeface="+mn-cs"/>
              </a:rPr>
              <a:t> </a:t>
            </a:r>
            <a:r>
              <a:rPr kumimoji="0" lang="en-US" altLang="en-US" sz="4800" b="0" i="0" u="none" strike="noStrike" kern="0" cap="none" spc="0" normalizeH="0" noProof="0" dirty="0" err="1">
                <a:ln>
                  <a:noFill/>
                </a:ln>
                <a:solidFill>
                  <a:srgbClr val="002060"/>
                </a:solidFill>
                <a:effectLst/>
                <a:uLnTx/>
                <a:uFillTx/>
                <a:latin typeface="Times New Roman" panose="02020603050405020304" pitchFamily="18" charset="0"/>
                <a:ea typeface="+mn-ea"/>
                <a:cs typeface="+mn-cs"/>
              </a:rPr>
              <a:t>gây</a:t>
            </a:r>
            <a:r>
              <a:rPr kumimoji="0" lang="en-US" altLang="en-US" sz="4800" b="0" i="0" u="none" strike="noStrike" kern="0" cap="none" spc="0" normalizeH="0" noProof="0" dirty="0">
                <a:ln>
                  <a:noFill/>
                </a:ln>
                <a:solidFill>
                  <a:srgbClr val="002060"/>
                </a:solidFill>
                <a:effectLst/>
                <a:uLnTx/>
                <a:uFillTx/>
                <a:latin typeface="Times New Roman" panose="02020603050405020304" pitchFamily="18" charset="0"/>
                <a:ea typeface="+mn-ea"/>
                <a:cs typeface="+mn-cs"/>
              </a:rPr>
              <a:t> </a:t>
            </a:r>
            <a:r>
              <a:rPr kumimoji="0" lang="en-US" altLang="en-US" sz="4800" b="0" i="0" u="none" strike="noStrike" kern="0" cap="none" spc="0" normalizeH="0" noProof="0" dirty="0" err="1">
                <a:ln>
                  <a:noFill/>
                </a:ln>
                <a:solidFill>
                  <a:srgbClr val="002060"/>
                </a:solidFill>
                <a:effectLst/>
                <a:uLnTx/>
                <a:uFillTx/>
                <a:latin typeface="Times New Roman" panose="02020603050405020304" pitchFamily="18" charset="0"/>
                <a:ea typeface="+mn-ea"/>
                <a:cs typeface="+mn-cs"/>
              </a:rPr>
              <a:t>hại</a:t>
            </a:r>
            <a:r>
              <a:rPr kumimoji="0" lang="en-US" altLang="en-US" sz="2800" b="0" i="0" u="none" strike="noStrike" kern="0" cap="none" spc="0" normalizeH="0" noProof="0" dirty="0">
                <a:ln>
                  <a:noFill/>
                </a:ln>
                <a:solidFill>
                  <a:srgbClr val="002060"/>
                </a:solidFill>
                <a:effectLst/>
                <a:uLnTx/>
                <a:uFillTx/>
                <a:latin typeface="Times New Roman" panose="02020603050405020304" pitchFamily="18" charset="0"/>
                <a:ea typeface="+mn-ea"/>
                <a:cs typeface="+mn-cs"/>
              </a:rPr>
              <a:t>:</a:t>
            </a:r>
            <a:endParaRPr kumimoji="0" lang="en-US" altLang="en-US" sz="2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
        <p:nvSpPr>
          <p:cNvPr id="8" name="Rectangle 13">
            <a:extLst>
              <a:ext uri="{FF2B5EF4-FFF2-40B4-BE49-F238E27FC236}">
                <a16:creationId xmlns:a16="http://schemas.microsoft.com/office/drawing/2014/main" id="{1CC515F6-8E64-44DB-8978-42FDC3BD5823}"/>
              </a:ext>
            </a:extLst>
          </p:cNvPr>
          <p:cNvSpPr>
            <a:spLocks noChangeArrowheads="1"/>
          </p:cNvSpPr>
          <p:nvPr/>
        </p:nvSpPr>
        <p:spPr bwMode="auto">
          <a:xfrm>
            <a:off x="1602105" y="2558829"/>
            <a:ext cx="9404485" cy="549258"/>
          </a:xfrm>
          <a:prstGeom prst="rect">
            <a:avLst/>
          </a:prstGeom>
          <a:solidFill>
            <a:schemeClr val="accent4">
              <a:lumMod val="60000"/>
              <a:lumOff val="40000"/>
              <a:alpha val="32000"/>
            </a:schemeClr>
          </a:solidFill>
          <a:ln>
            <a:noFill/>
          </a:ln>
        </p:spPr>
        <p:txBody>
          <a:bodyPr anchor="b"/>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0" algn="just" defTabSz="914400" eaLnBrk="1" fontAlgn="base" hangingPunct="1">
              <a:spcBef>
                <a:spcPct val="0"/>
              </a:spcBef>
              <a:spcAft>
                <a:spcPct val="0"/>
              </a:spcAft>
              <a:defRPr/>
            </a:pPr>
            <a:r>
              <a:rPr lang="en-US" altLang="en-US" sz="3200" kern="0" dirty="0">
                <a:solidFill>
                  <a:srgbClr val="002060"/>
                </a:solidFill>
              </a:rPr>
              <a:t>+ </a:t>
            </a:r>
            <a:r>
              <a:rPr lang="en-US" altLang="en-US" sz="3200" kern="0" dirty="0" err="1">
                <a:solidFill>
                  <a:srgbClr val="002060"/>
                </a:solidFill>
              </a:rPr>
              <a:t>Đặc</a:t>
            </a:r>
            <a:r>
              <a:rPr lang="en-US" altLang="en-US" sz="3200" kern="0" dirty="0">
                <a:solidFill>
                  <a:srgbClr val="002060"/>
                </a:solidFill>
              </a:rPr>
              <a:t> </a:t>
            </a:r>
            <a:r>
              <a:rPr lang="en-US" altLang="en-US" sz="3200" kern="0" dirty="0" err="1">
                <a:solidFill>
                  <a:srgbClr val="002060"/>
                </a:solidFill>
              </a:rPr>
              <a:t>tính</a:t>
            </a:r>
            <a:r>
              <a:rPr lang="en-US" altLang="en-US" sz="3200" kern="0" dirty="0">
                <a:solidFill>
                  <a:srgbClr val="002060"/>
                </a:solidFill>
              </a:rPr>
              <a:t> </a:t>
            </a:r>
            <a:r>
              <a:rPr lang="en-US" altLang="en-US" sz="3200" kern="0" dirty="0" err="1">
                <a:solidFill>
                  <a:srgbClr val="002060"/>
                </a:solidFill>
              </a:rPr>
              <a:t>không</a:t>
            </a:r>
            <a:r>
              <a:rPr lang="en-US" altLang="en-US" sz="3200" kern="0" dirty="0">
                <a:solidFill>
                  <a:srgbClr val="002060"/>
                </a:solidFill>
              </a:rPr>
              <a:t> </a:t>
            </a:r>
            <a:r>
              <a:rPr lang="en-US" altLang="en-US" sz="3200" kern="0" dirty="0" err="1">
                <a:solidFill>
                  <a:srgbClr val="002060"/>
                </a:solidFill>
              </a:rPr>
              <a:t>phân</a:t>
            </a:r>
            <a:r>
              <a:rPr lang="en-US" altLang="en-US" sz="3200" kern="0" dirty="0">
                <a:solidFill>
                  <a:srgbClr val="002060"/>
                </a:solidFill>
              </a:rPr>
              <a:t> </a:t>
            </a:r>
            <a:r>
              <a:rPr lang="en-US" altLang="en-US" sz="3200" kern="0" dirty="0" err="1">
                <a:solidFill>
                  <a:srgbClr val="002060"/>
                </a:solidFill>
              </a:rPr>
              <a:t>hủy</a:t>
            </a:r>
            <a:r>
              <a:rPr lang="en-US" altLang="en-US" sz="3200" kern="0" dirty="0">
                <a:solidFill>
                  <a:srgbClr val="002060"/>
                </a:solidFill>
              </a:rPr>
              <a:t> </a:t>
            </a:r>
            <a:r>
              <a:rPr lang="en-US" altLang="en-US" sz="3200" kern="0" dirty="0" err="1">
                <a:solidFill>
                  <a:srgbClr val="002060"/>
                </a:solidFill>
              </a:rPr>
              <a:t>pla-xtíc</a:t>
            </a:r>
            <a:r>
              <a:rPr kumimoji="0" lang="en-US" altLang="en-US" sz="2800" b="0" i="0" u="none" strike="noStrike" kern="0" cap="none" spc="0" normalizeH="0" noProof="0" dirty="0">
                <a:ln>
                  <a:noFill/>
                </a:ln>
                <a:solidFill>
                  <a:srgbClr val="002060"/>
                </a:solidFill>
                <a:effectLst/>
                <a:uLnTx/>
                <a:uFillTx/>
                <a:latin typeface="Times New Roman" panose="02020603050405020304" pitchFamily="18" charset="0"/>
                <a:ea typeface="+mn-ea"/>
                <a:cs typeface="+mn-cs"/>
              </a:rPr>
              <a:t>.</a:t>
            </a:r>
            <a:endParaRPr kumimoji="0" lang="en-US" altLang="en-US" sz="2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
        <p:nvSpPr>
          <p:cNvPr id="9" name="Rectangle 13">
            <a:extLst>
              <a:ext uri="{FF2B5EF4-FFF2-40B4-BE49-F238E27FC236}">
                <a16:creationId xmlns:a16="http://schemas.microsoft.com/office/drawing/2014/main" id="{1CC515F6-8E64-44DB-8978-42FDC3BD5823}"/>
              </a:ext>
            </a:extLst>
          </p:cNvPr>
          <p:cNvSpPr>
            <a:spLocks noChangeArrowheads="1"/>
          </p:cNvSpPr>
          <p:nvPr/>
        </p:nvSpPr>
        <p:spPr bwMode="auto">
          <a:xfrm>
            <a:off x="1602105" y="3157141"/>
            <a:ext cx="9400301" cy="612504"/>
          </a:xfrm>
          <a:prstGeom prst="rect">
            <a:avLst/>
          </a:prstGeom>
          <a:solidFill>
            <a:schemeClr val="accent4">
              <a:lumMod val="60000"/>
              <a:lumOff val="40000"/>
              <a:alpha val="32000"/>
            </a:schemeClr>
          </a:solidFill>
          <a:ln>
            <a:noFill/>
          </a:ln>
        </p:spPr>
        <p:txBody>
          <a:bodyPr anchor="b"/>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R="0" lvl="0" algn="just" defTabSz="914400" rtl="0" eaLnBrk="1" fontAlgn="base" latinLnBrk="0" hangingPunct="1">
              <a:lnSpc>
                <a:spcPct val="100000"/>
              </a:lnSpc>
              <a:spcBef>
                <a:spcPct val="0"/>
              </a:spcBef>
              <a:spcAft>
                <a:spcPct val="0"/>
              </a:spcAft>
              <a:buClrTx/>
              <a:buSzTx/>
              <a:tabLst/>
              <a:defRPr/>
            </a:pPr>
            <a:r>
              <a:rPr lang="en-US" altLang="en-US" sz="3200" kern="0" dirty="0">
                <a:solidFill>
                  <a:srgbClr val="002060"/>
                </a:solidFill>
              </a:rPr>
              <a:t>+ Con </a:t>
            </a:r>
            <a:r>
              <a:rPr lang="en-US" altLang="en-US" sz="3200" kern="0" dirty="0" err="1">
                <a:solidFill>
                  <a:srgbClr val="002060"/>
                </a:solidFill>
              </a:rPr>
              <a:t>người</a:t>
            </a:r>
            <a:r>
              <a:rPr lang="en-US" altLang="en-US" sz="3200" kern="0" dirty="0">
                <a:solidFill>
                  <a:srgbClr val="002060"/>
                </a:solidFill>
              </a:rPr>
              <a:t> </a:t>
            </a:r>
            <a:r>
              <a:rPr lang="en-US" altLang="en-US" sz="3200" kern="0" dirty="0" err="1">
                <a:solidFill>
                  <a:srgbClr val="002060"/>
                </a:solidFill>
              </a:rPr>
              <a:t>lạm</a:t>
            </a:r>
            <a:r>
              <a:rPr lang="en-US" altLang="en-US" sz="3200" kern="0" dirty="0">
                <a:solidFill>
                  <a:srgbClr val="002060"/>
                </a:solidFill>
              </a:rPr>
              <a:t> </a:t>
            </a:r>
            <a:r>
              <a:rPr lang="en-US" altLang="en-US" sz="3200" kern="0" dirty="0" err="1">
                <a:solidFill>
                  <a:srgbClr val="002060"/>
                </a:solidFill>
              </a:rPr>
              <a:t>dụng</a:t>
            </a:r>
            <a:r>
              <a:rPr lang="en-US" altLang="en-US" sz="3200" kern="0" dirty="0">
                <a:solidFill>
                  <a:srgbClr val="002060"/>
                </a:solidFill>
              </a:rPr>
              <a:t> </a:t>
            </a:r>
            <a:r>
              <a:rPr lang="en-US" altLang="en-US" sz="3200" kern="0" dirty="0" err="1">
                <a:solidFill>
                  <a:srgbClr val="002060"/>
                </a:solidFill>
              </a:rPr>
              <a:t>bao</a:t>
            </a:r>
            <a:r>
              <a:rPr lang="en-US" altLang="en-US" sz="3200" kern="0" dirty="0">
                <a:solidFill>
                  <a:srgbClr val="002060"/>
                </a:solidFill>
              </a:rPr>
              <a:t> </a:t>
            </a:r>
            <a:r>
              <a:rPr lang="en-US" altLang="en-US" sz="3200" kern="0" dirty="0" err="1">
                <a:solidFill>
                  <a:srgbClr val="002060"/>
                </a:solidFill>
              </a:rPr>
              <a:t>bì</a:t>
            </a:r>
            <a:r>
              <a:rPr lang="en-US" altLang="en-US" sz="3200" kern="0" dirty="0">
                <a:solidFill>
                  <a:srgbClr val="002060"/>
                </a:solidFill>
              </a:rPr>
              <a:t> </a:t>
            </a:r>
            <a:r>
              <a:rPr lang="en-US" altLang="en-US" sz="3200" kern="0" dirty="0" err="1">
                <a:solidFill>
                  <a:srgbClr val="002060"/>
                </a:solidFill>
              </a:rPr>
              <a:t>ni</a:t>
            </a:r>
            <a:r>
              <a:rPr lang="en-US" altLang="en-US" sz="3200" kern="0" dirty="0">
                <a:solidFill>
                  <a:srgbClr val="002060"/>
                </a:solidFill>
              </a:rPr>
              <a:t> </a:t>
            </a:r>
            <a:r>
              <a:rPr lang="en-US" altLang="en-US" sz="3200" kern="0" dirty="0" err="1">
                <a:solidFill>
                  <a:srgbClr val="002060"/>
                </a:solidFill>
              </a:rPr>
              <a:t>lông</a:t>
            </a:r>
            <a:r>
              <a:rPr lang="en-US" altLang="en-US" sz="3200" kern="0" dirty="0">
                <a:solidFill>
                  <a:srgbClr val="002060"/>
                </a:solidFill>
              </a:rPr>
              <a:t> </a:t>
            </a:r>
            <a:r>
              <a:rPr lang="en-US" altLang="en-US" sz="3200" kern="0" dirty="0" err="1">
                <a:solidFill>
                  <a:srgbClr val="002060"/>
                </a:solidFill>
              </a:rPr>
              <a:t>và</a:t>
            </a:r>
            <a:r>
              <a:rPr lang="en-US" altLang="en-US" sz="3200" kern="0" dirty="0">
                <a:solidFill>
                  <a:srgbClr val="002060"/>
                </a:solidFill>
              </a:rPr>
              <a:t> </a:t>
            </a:r>
            <a:r>
              <a:rPr lang="en-US" altLang="en-US" sz="3200" kern="0" dirty="0" err="1">
                <a:solidFill>
                  <a:srgbClr val="002060"/>
                </a:solidFill>
              </a:rPr>
              <a:t>vứt</a:t>
            </a:r>
            <a:r>
              <a:rPr lang="en-US" altLang="en-US" sz="3200" kern="0" dirty="0">
                <a:solidFill>
                  <a:srgbClr val="002060"/>
                </a:solidFill>
              </a:rPr>
              <a:t> </a:t>
            </a:r>
            <a:r>
              <a:rPr lang="en-US" altLang="en-US" sz="3200" kern="0" dirty="0" err="1">
                <a:solidFill>
                  <a:srgbClr val="002060"/>
                </a:solidFill>
              </a:rPr>
              <a:t>bừa</a:t>
            </a:r>
            <a:r>
              <a:rPr lang="en-US" altLang="en-US" sz="3200" kern="0" dirty="0">
                <a:solidFill>
                  <a:srgbClr val="002060"/>
                </a:solidFill>
              </a:rPr>
              <a:t> </a:t>
            </a:r>
            <a:r>
              <a:rPr lang="en-US" altLang="en-US" sz="3200" kern="0" dirty="0" err="1">
                <a:solidFill>
                  <a:srgbClr val="002060"/>
                </a:solidFill>
              </a:rPr>
              <a:t>bãi</a:t>
            </a:r>
            <a:r>
              <a:rPr lang="en-US" altLang="en-US" sz="3200" kern="0" dirty="0">
                <a:solidFill>
                  <a:srgbClr val="002060"/>
                </a:solidFill>
              </a:rPr>
              <a:t>.</a:t>
            </a:r>
            <a:endParaRPr kumimoji="0" lang="en-US" altLang="en-US" sz="3200" b="0" i="0" u="none" strike="noStrike" kern="0" cap="none" spc="0" normalizeH="0" baseline="0" noProof="0" dirty="0">
              <a:ln>
                <a:noFill/>
              </a:ln>
              <a:solidFill>
                <a:srgbClr val="002060"/>
              </a:solidFill>
              <a:effectLst/>
              <a:uLnTx/>
              <a:uFillTx/>
            </a:endParaRPr>
          </a:p>
        </p:txBody>
      </p:sp>
      <p:sp>
        <p:nvSpPr>
          <p:cNvPr id="10" name="TextBox 9"/>
          <p:cNvSpPr txBox="1"/>
          <p:nvPr/>
        </p:nvSpPr>
        <p:spPr>
          <a:xfrm>
            <a:off x="302527" y="182421"/>
            <a:ext cx="11452151" cy="1200329"/>
          </a:xfrm>
          <a:prstGeom prst="rect">
            <a:avLst/>
          </a:prstGeom>
          <a:noFill/>
        </p:spPr>
        <p:txBody>
          <a:bodyPr wrap="square" rtlCol="0">
            <a:spAutoFit/>
          </a:bodyPr>
          <a:lstStyle/>
          <a:p>
            <a:pPr lvl="0" fontAlgn="base">
              <a:spcBef>
                <a:spcPct val="0"/>
              </a:spcBef>
              <a:spcAft>
                <a:spcPct val="0"/>
              </a:spcAft>
              <a:defRPr/>
            </a:pPr>
            <a:r>
              <a:rPr lang="en-US" altLang="en-US" sz="4000" b="1" kern="0" dirty="0" smtClean="0">
                <a:solidFill>
                  <a:srgbClr val="70AD47">
                    <a:lumMod val="50000"/>
                  </a:srgbClr>
                </a:solidFill>
                <a:latin typeface="Times New Roman" panose="02020603050405020304" pitchFamily="18" charset="0"/>
              </a:rPr>
              <a:t>2 </a:t>
            </a:r>
            <a:r>
              <a:rPr lang="en-US" altLang="en-US" sz="4000" b="1" kern="0" dirty="0" err="1">
                <a:solidFill>
                  <a:srgbClr val="70AD47">
                    <a:lumMod val="50000"/>
                  </a:srgbClr>
                </a:solidFill>
                <a:latin typeface="Times New Roman" panose="02020603050405020304" pitchFamily="18" charset="0"/>
              </a:rPr>
              <a:t>Tác</a:t>
            </a:r>
            <a:r>
              <a:rPr lang="en-US" altLang="en-US" sz="4000" b="1" kern="0" dirty="0">
                <a:solidFill>
                  <a:srgbClr val="70AD47">
                    <a:lumMod val="50000"/>
                  </a:srgbClr>
                </a:solidFill>
                <a:latin typeface="Times New Roman" panose="02020603050405020304" pitchFamily="18" charset="0"/>
              </a:rPr>
              <a:t> </a:t>
            </a:r>
            <a:r>
              <a:rPr lang="en-US" altLang="en-US" sz="4000" b="1" kern="0" dirty="0" err="1">
                <a:solidFill>
                  <a:srgbClr val="70AD47">
                    <a:lumMod val="50000"/>
                  </a:srgbClr>
                </a:solidFill>
                <a:latin typeface="Times New Roman" panose="02020603050405020304" pitchFamily="18" charset="0"/>
              </a:rPr>
              <a:t>hại</a:t>
            </a:r>
            <a:r>
              <a:rPr lang="en-US" altLang="en-US" sz="4000" b="1" kern="0" dirty="0">
                <a:solidFill>
                  <a:srgbClr val="70AD47">
                    <a:lumMod val="50000"/>
                  </a:srgbClr>
                </a:solidFill>
                <a:latin typeface="Times New Roman" panose="02020603050405020304" pitchFamily="18" charset="0"/>
              </a:rPr>
              <a:t> </a:t>
            </a:r>
            <a:r>
              <a:rPr lang="en-US" altLang="en-US" sz="4000" b="1" kern="0" dirty="0" err="1">
                <a:solidFill>
                  <a:srgbClr val="70AD47">
                    <a:lumMod val="50000"/>
                  </a:srgbClr>
                </a:solidFill>
                <a:latin typeface="Times New Roman" panose="02020603050405020304" pitchFamily="18" charset="0"/>
              </a:rPr>
              <a:t>của</a:t>
            </a:r>
            <a:r>
              <a:rPr lang="en-US" altLang="en-US" sz="4000" b="1" kern="0" dirty="0">
                <a:solidFill>
                  <a:srgbClr val="70AD47">
                    <a:lumMod val="50000"/>
                  </a:srgbClr>
                </a:solidFill>
                <a:latin typeface="Times New Roman" panose="02020603050405020304" pitchFamily="18" charset="0"/>
              </a:rPr>
              <a:t> </a:t>
            </a:r>
            <a:r>
              <a:rPr lang="en-US" altLang="en-US" sz="4000" b="1" kern="0" dirty="0" err="1">
                <a:solidFill>
                  <a:srgbClr val="70AD47">
                    <a:lumMod val="50000"/>
                  </a:srgbClr>
                </a:solidFill>
                <a:latin typeface="Times New Roman" panose="02020603050405020304" pitchFamily="18" charset="0"/>
              </a:rPr>
              <a:t>việc</a:t>
            </a:r>
            <a:r>
              <a:rPr lang="en-US" altLang="en-US" sz="4000" b="1" kern="0" dirty="0">
                <a:solidFill>
                  <a:srgbClr val="70AD47">
                    <a:lumMod val="50000"/>
                  </a:srgbClr>
                </a:solidFill>
                <a:latin typeface="Times New Roman" panose="02020603050405020304" pitchFamily="18" charset="0"/>
              </a:rPr>
              <a:t> </a:t>
            </a:r>
            <a:r>
              <a:rPr lang="en-US" altLang="en-US" sz="4000" b="1" kern="0" dirty="0" err="1">
                <a:solidFill>
                  <a:srgbClr val="70AD47">
                    <a:lumMod val="50000"/>
                  </a:srgbClr>
                </a:solidFill>
                <a:latin typeface="Times New Roman" panose="02020603050405020304" pitchFamily="18" charset="0"/>
              </a:rPr>
              <a:t>sử</a:t>
            </a:r>
            <a:r>
              <a:rPr lang="en-US" altLang="en-US" sz="4000" b="1" kern="0" dirty="0">
                <a:solidFill>
                  <a:srgbClr val="70AD47">
                    <a:lumMod val="50000"/>
                  </a:srgbClr>
                </a:solidFill>
                <a:latin typeface="Times New Roman" panose="02020603050405020304" pitchFamily="18" charset="0"/>
              </a:rPr>
              <a:t> </a:t>
            </a:r>
            <a:r>
              <a:rPr lang="en-US" altLang="en-US" sz="4000" b="1" kern="0" dirty="0" err="1">
                <a:solidFill>
                  <a:srgbClr val="70AD47">
                    <a:lumMod val="50000"/>
                  </a:srgbClr>
                </a:solidFill>
                <a:latin typeface="Times New Roman" panose="02020603050405020304" pitchFamily="18" charset="0"/>
              </a:rPr>
              <a:t>dụng</a:t>
            </a:r>
            <a:r>
              <a:rPr lang="en-US" altLang="en-US" sz="4000" b="1" kern="0" dirty="0">
                <a:solidFill>
                  <a:srgbClr val="70AD47">
                    <a:lumMod val="50000"/>
                  </a:srgbClr>
                </a:solidFill>
                <a:latin typeface="Times New Roman" panose="02020603050405020304" pitchFamily="18" charset="0"/>
              </a:rPr>
              <a:t> </a:t>
            </a:r>
            <a:r>
              <a:rPr lang="en-US" altLang="en-US" sz="4000" b="1" kern="0" dirty="0" err="1">
                <a:solidFill>
                  <a:srgbClr val="70AD47">
                    <a:lumMod val="50000"/>
                  </a:srgbClr>
                </a:solidFill>
                <a:latin typeface="Times New Roman" panose="02020603050405020304" pitchFamily="18" charset="0"/>
              </a:rPr>
              <a:t>bao</a:t>
            </a:r>
            <a:r>
              <a:rPr lang="en-US" altLang="en-US" sz="4000" b="1" kern="0" dirty="0">
                <a:solidFill>
                  <a:srgbClr val="70AD47">
                    <a:lumMod val="50000"/>
                  </a:srgbClr>
                </a:solidFill>
                <a:latin typeface="Times New Roman" panose="02020603050405020304" pitchFamily="18" charset="0"/>
              </a:rPr>
              <a:t> </a:t>
            </a:r>
            <a:r>
              <a:rPr lang="en-US" altLang="en-US" sz="4000" b="1" kern="0" dirty="0" err="1">
                <a:solidFill>
                  <a:srgbClr val="70AD47">
                    <a:lumMod val="50000"/>
                  </a:srgbClr>
                </a:solidFill>
                <a:latin typeface="Times New Roman" panose="02020603050405020304" pitchFamily="18" charset="0"/>
              </a:rPr>
              <a:t>bì</a:t>
            </a:r>
            <a:r>
              <a:rPr lang="en-US" altLang="en-US" sz="4000" b="1" kern="0" dirty="0">
                <a:solidFill>
                  <a:srgbClr val="70AD47">
                    <a:lumMod val="50000"/>
                  </a:srgbClr>
                </a:solidFill>
                <a:latin typeface="Times New Roman" panose="02020603050405020304" pitchFamily="18" charset="0"/>
              </a:rPr>
              <a:t> </a:t>
            </a:r>
            <a:r>
              <a:rPr lang="en-US" altLang="en-US" sz="4000" b="1" kern="0" dirty="0" err="1">
                <a:solidFill>
                  <a:srgbClr val="70AD47">
                    <a:lumMod val="50000"/>
                  </a:srgbClr>
                </a:solidFill>
                <a:latin typeface="Times New Roman" panose="02020603050405020304" pitchFamily="18" charset="0"/>
              </a:rPr>
              <a:t>nilon</a:t>
            </a:r>
            <a:r>
              <a:rPr lang="en-US" altLang="en-US" sz="4000" b="1" kern="0" dirty="0">
                <a:solidFill>
                  <a:srgbClr val="70AD47">
                    <a:lumMod val="50000"/>
                  </a:srgbClr>
                </a:solidFill>
                <a:latin typeface="Times New Roman" panose="02020603050405020304" pitchFamily="18" charset="0"/>
              </a:rPr>
              <a:t>, </a:t>
            </a:r>
            <a:r>
              <a:rPr lang="en-US" altLang="en-US" sz="4000" b="1" kern="0" dirty="0" err="1">
                <a:solidFill>
                  <a:srgbClr val="70AD47">
                    <a:lumMod val="50000"/>
                  </a:srgbClr>
                </a:solidFill>
                <a:latin typeface="Times New Roman" panose="02020603050405020304" pitchFamily="18" charset="0"/>
              </a:rPr>
              <a:t>giải</a:t>
            </a:r>
            <a:r>
              <a:rPr lang="en-US" altLang="en-US" sz="4000" b="1" kern="0" dirty="0">
                <a:solidFill>
                  <a:srgbClr val="70AD47">
                    <a:lumMod val="50000"/>
                  </a:srgbClr>
                </a:solidFill>
                <a:latin typeface="Times New Roman" panose="02020603050405020304" pitchFamily="18" charset="0"/>
              </a:rPr>
              <a:t> </a:t>
            </a:r>
            <a:r>
              <a:rPr lang="en-US" altLang="en-US" sz="4000" b="1" kern="0" dirty="0" err="1">
                <a:solidFill>
                  <a:srgbClr val="70AD47">
                    <a:lumMod val="50000"/>
                  </a:srgbClr>
                </a:solidFill>
                <a:latin typeface="Times New Roman" panose="02020603050405020304" pitchFamily="18" charset="0"/>
              </a:rPr>
              <a:t>pháp</a:t>
            </a:r>
            <a:r>
              <a:rPr lang="en-US" altLang="en-US" sz="3200" b="1" kern="0" dirty="0">
                <a:solidFill>
                  <a:srgbClr val="70AD47">
                    <a:lumMod val="50000"/>
                  </a:srgbClr>
                </a:solidFill>
                <a:latin typeface="Times New Roman" panose="02020603050405020304" pitchFamily="18" charset="0"/>
              </a:rPr>
              <a:t>.</a:t>
            </a:r>
          </a:p>
          <a:p>
            <a:pPr lvl="0" fontAlgn="base">
              <a:spcBef>
                <a:spcPct val="0"/>
              </a:spcBef>
              <a:spcAft>
                <a:spcPct val="0"/>
              </a:spcAft>
              <a:defRPr/>
            </a:pPr>
            <a:endParaRPr lang="en-US" altLang="en-US" sz="3200" b="1" kern="0" dirty="0">
              <a:solidFill>
                <a:srgbClr val="70AD47">
                  <a:lumMod val="50000"/>
                </a:srgbClr>
              </a:solidFill>
              <a:latin typeface="Times New Roman" panose="02020603050405020304" pitchFamily="18" charset="0"/>
            </a:endParaRPr>
          </a:p>
        </p:txBody>
      </p:sp>
    </p:spTree>
    <p:extLst>
      <p:ext uri="{BB962C8B-B14F-4D97-AF65-F5344CB8AC3E}">
        <p14:creationId xmlns:p14="http://schemas.microsoft.com/office/powerpoint/2010/main" val="56353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pic>
        <p:nvPicPr>
          <p:cNvPr id="2050" name="Picture 2" descr="Mất 500 năm một túi nilon mới bị phân hủ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744" y="201505"/>
            <a:ext cx="5863088" cy="27432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058" name="Picture 10" descr="Ám ảnh” những động vật ngắc ngoải chờ chết bởi rác thả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938" y="3043949"/>
            <a:ext cx="4198062" cy="37151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 name="Picture 2"/>
          <p:cNvPicPr>
            <a:picLocks noChangeAspect="1"/>
          </p:cNvPicPr>
          <p:nvPr/>
        </p:nvPicPr>
        <p:blipFill>
          <a:blip r:embed="rId5"/>
          <a:stretch>
            <a:fillRect/>
          </a:stretch>
        </p:blipFill>
        <p:spPr>
          <a:xfrm>
            <a:off x="6719380" y="-437051"/>
            <a:ext cx="4706520" cy="4218798"/>
          </a:xfrm>
          <a:prstGeom prst="rect">
            <a:avLst/>
          </a:prstGeom>
        </p:spPr>
      </p:pic>
      <p:pic>
        <p:nvPicPr>
          <p:cNvPr id="9" name="Picture 8"/>
          <p:cNvPicPr>
            <a:picLocks noChangeAspect="1"/>
          </p:cNvPicPr>
          <p:nvPr/>
        </p:nvPicPr>
        <p:blipFill>
          <a:blip r:embed="rId6"/>
          <a:stretch>
            <a:fillRect/>
          </a:stretch>
        </p:blipFill>
        <p:spPr>
          <a:xfrm>
            <a:off x="4618433" y="3208989"/>
            <a:ext cx="2779751" cy="370432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7"/>
          <a:stretch>
            <a:fillRect/>
          </a:stretch>
        </p:blipFill>
        <p:spPr>
          <a:xfrm>
            <a:off x="182870" y="3277220"/>
            <a:ext cx="3248563" cy="3248563"/>
          </a:xfrm>
          <a:prstGeom prst="rect">
            <a:avLst/>
          </a:prstGeom>
        </p:spPr>
      </p:pic>
    </p:spTree>
    <p:extLst>
      <p:ext uri="{BB962C8B-B14F-4D97-AF65-F5344CB8AC3E}">
        <p14:creationId xmlns:p14="http://schemas.microsoft.com/office/powerpoint/2010/main" val="2179261567"/>
      </p:ext>
    </p:extLst>
  </p:cSld>
  <p:clrMapOvr>
    <a:masterClrMapping/>
  </p:clrMapOvr>
  <mc:AlternateContent xmlns:mc="http://schemas.openxmlformats.org/markup-compatibility/2006" xmlns:p14="http://schemas.microsoft.com/office/powerpoint/2010/main">
    <mc:Choice Requires="p14">
      <p:transition spd="slow" p14:dur="2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058"/>
                                        </p:tgtEl>
                                        <p:attrNameLst>
                                          <p:attrName>style.visibility</p:attrName>
                                        </p:attrNameLst>
                                      </p:cBhvr>
                                      <p:to>
                                        <p:strVal val="visible"/>
                                      </p:to>
                                    </p:set>
                                    <p:animEffect transition="in" filter="wipe(down)">
                                      <p:cBhvr>
                                        <p:cTn id="28"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297"/>
            <a:ext cx="12193057" cy="6858594"/>
          </a:xfrm>
          <a:prstGeom prst="rect">
            <a:avLst/>
          </a:prstGeom>
        </p:spPr>
      </p:pic>
      <p:sp>
        <p:nvSpPr>
          <p:cNvPr id="4" name="Rectangle 3">
            <a:extLst>
              <a:ext uri="{FF2B5EF4-FFF2-40B4-BE49-F238E27FC236}">
                <a16:creationId xmlns:a16="http://schemas.microsoft.com/office/drawing/2014/main" id="{11D0F3F7-6749-4871-9ADC-735EFE751A07}"/>
              </a:ext>
            </a:extLst>
          </p:cNvPr>
          <p:cNvSpPr/>
          <p:nvPr/>
        </p:nvSpPr>
        <p:spPr>
          <a:xfrm>
            <a:off x="243117" y="11768"/>
            <a:ext cx="6130692"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chemeClr val="accent6">
                    <a:lumMod val="50000"/>
                  </a:schemeClr>
                </a:solidFill>
                <a:latin typeface="Times New Roman" panose="02020603050405020304" pitchFamily="18" charset="0"/>
                <a:cs typeface="Times New Roman" panose="02020603050405020304" pitchFamily="18" charset="0"/>
              </a:rPr>
              <a:t>a)</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Tác</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hại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với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môi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trường</a:t>
            </a:r>
            <a:endParaRPr kumimoji="0" lang="en-US" sz="40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A41EE8C-DE2A-4CDD-8F09-575DA617FD11}"/>
              </a:ext>
            </a:extLst>
          </p:cNvPr>
          <p:cNvSpPr/>
          <p:nvPr/>
        </p:nvSpPr>
        <p:spPr>
          <a:xfrm>
            <a:off x="3032615" y="773768"/>
            <a:ext cx="6493349" cy="762000"/>
          </a:xfrm>
          <a:prstGeom prst="rect">
            <a:avLst/>
          </a:prstGeom>
          <a:solidFill>
            <a:srgbClr val="FF5050">
              <a:alpha val="7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Tính</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không</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phân</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hủy</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pla</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-tic</a:t>
            </a:r>
          </a:p>
        </p:txBody>
      </p:sp>
      <p:sp>
        <p:nvSpPr>
          <p:cNvPr id="6" name="Rectangle 5">
            <a:extLst>
              <a:ext uri="{FF2B5EF4-FFF2-40B4-BE49-F238E27FC236}">
                <a16:creationId xmlns:a16="http://schemas.microsoft.com/office/drawing/2014/main" id="{7BCDA969-3C34-4F52-A7CA-353301D259FF}"/>
              </a:ext>
            </a:extLst>
          </p:cNvPr>
          <p:cNvSpPr/>
          <p:nvPr/>
        </p:nvSpPr>
        <p:spPr>
          <a:xfrm>
            <a:off x="522836" y="1978499"/>
            <a:ext cx="2048670" cy="762000"/>
          </a:xfrm>
          <a:prstGeom prst="rect">
            <a:avLst/>
          </a:prstGeom>
          <a:solidFill>
            <a:schemeClr val="accent2">
              <a:lumMod val="60000"/>
              <a:lumOff val="4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Lẫn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8DAAC389-DED0-4ECC-BDBE-79D322447F12}"/>
              </a:ext>
            </a:extLst>
          </p:cNvPr>
          <p:cNvSpPr/>
          <p:nvPr/>
        </p:nvSpPr>
        <p:spPr>
          <a:xfrm>
            <a:off x="3185034" y="2002806"/>
            <a:ext cx="2608024" cy="762000"/>
          </a:xfrm>
          <a:prstGeom prst="rect">
            <a:avLst/>
          </a:prstGeom>
          <a:solidFill>
            <a:schemeClr val="accent6">
              <a:lumMod val="60000"/>
              <a:lumOff val="4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210BACFA-87F6-4668-8D80-20E7CAD8401E}"/>
              </a:ext>
            </a:extLst>
          </p:cNvPr>
          <p:cNvSpPr/>
          <p:nvPr/>
        </p:nvSpPr>
        <p:spPr>
          <a:xfrm>
            <a:off x="6373809" y="1990160"/>
            <a:ext cx="2216483" cy="762000"/>
          </a:xfrm>
          <a:prstGeom prst="rect">
            <a:avLst/>
          </a:prstGeom>
          <a:solidFill>
            <a:schemeClr val="accent5">
              <a:lumMod val="60000"/>
              <a:lumOff val="4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Trôi</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ra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biển</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F7A54CCC-9CD3-4EFF-A414-16A10CC61D29}"/>
              </a:ext>
            </a:extLst>
          </p:cNvPr>
          <p:cNvSpPr/>
          <p:nvPr/>
        </p:nvSpPr>
        <p:spPr>
          <a:xfrm>
            <a:off x="9236597" y="1958822"/>
            <a:ext cx="2575245" cy="762000"/>
          </a:xfrm>
          <a:prstGeom prst="rect">
            <a:avLst/>
          </a:prstGeom>
          <a:solidFill>
            <a:srgbClr val="FF7C8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Khi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đốt</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3E30F0FE-15EA-4FB8-922C-BBEFFA719E0F}"/>
              </a:ext>
            </a:extLst>
          </p:cNvPr>
          <p:cNvSpPr/>
          <p:nvPr/>
        </p:nvSpPr>
        <p:spPr>
          <a:xfrm>
            <a:off x="522836" y="3152751"/>
            <a:ext cx="2048670" cy="1544641"/>
          </a:xfrm>
          <a:prstGeom prst="rect">
            <a:avLst/>
          </a:prstGeom>
          <a:solidFill>
            <a:schemeClr val="accent2">
              <a:lumMod val="60000"/>
              <a:lumOff val="4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a:extLst>
              <a:ext uri="{FF2B5EF4-FFF2-40B4-BE49-F238E27FC236}">
                <a16:creationId xmlns:a16="http://schemas.microsoft.com/office/drawing/2014/main" id="{2D55FCFE-78FF-4A5F-9D52-BF8E6CD4CD50}"/>
              </a:ext>
            </a:extLst>
          </p:cNvPr>
          <p:cNvSpPr/>
          <p:nvPr/>
        </p:nvSpPr>
        <p:spPr>
          <a:xfrm>
            <a:off x="522836" y="5031130"/>
            <a:ext cx="2048670" cy="1221610"/>
          </a:xfrm>
          <a:prstGeom prst="rect">
            <a:avLst/>
          </a:prstGeom>
          <a:solidFill>
            <a:schemeClr val="accent2">
              <a:lumMod val="60000"/>
              <a:lumOff val="4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dirty="0" err="1">
                <a:solidFill>
                  <a:prstClr val="black"/>
                </a:solidFill>
                <a:latin typeface="Times New Roman" panose="02020603050405020304" pitchFamily="18" charset="0"/>
                <a:cs typeface="Times New Roman" panose="02020603050405020304" pitchFamily="18" charset="0"/>
              </a:rPr>
              <a:t>X</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ói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mòn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314D1A01-2779-4D0A-9E4A-717F96CCB38D}"/>
              </a:ext>
            </a:extLst>
          </p:cNvPr>
          <p:cNvSpPr/>
          <p:nvPr/>
        </p:nvSpPr>
        <p:spPr>
          <a:xfrm>
            <a:off x="3185034" y="3152751"/>
            <a:ext cx="2608024" cy="1544641"/>
          </a:xfrm>
          <a:prstGeom prst="rect">
            <a:avLst/>
          </a:prstGeom>
          <a:solidFill>
            <a:schemeClr val="accent6">
              <a:lumMod val="60000"/>
              <a:lumOff val="4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Tắc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80ECEF19-2D43-43C8-8295-054C463AD1C2}"/>
              </a:ext>
            </a:extLst>
          </p:cNvPr>
          <p:cNvSpPr/>
          <p:nvPr/>
        </p:nvSpPr>
        <p:spPr>
          <a:xfrm>
            <a:off x="3096126" y="5059939"/>
            <a:ext cx="2608024" cy="1221610"/>
          </a:xfrm>
          <a:prstGeom prst="rect">
            <a:avLst/>
          </a:prstGeom>
          <a:solidFill>
            <a:schemeClr val="accent6">
              <a:lumMod val="60000"/>
              <a:lumOff val="4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lụt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Muỗi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7A5DF1B4-1F14-4D8E-9C20-78AF0BE19205}"/>
              </a:ext>
            </a:extLst>
          </p:cNvPr>
          <p:cNvSpPr/>
          <p:nvPr/>
        </p:nvSpPr>
        <p:spPr>
          <a:xfrm>
            <a:off x="6373809" y="3152751"/>
            <a:ext cx="2249260" cy="1544641"/>
          </a:xfrm>
          <a:prstGeom prst="rect">
            <a:avLst/>
          </a:prstGeom>
          <a:solidFill>
            <a:schemeClr val="accent5">
              <a:lumMod val="60000"/>
              <a:lumOff val="4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Cản</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trở</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môi</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trường</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sống</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sinh</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vật</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a:extLst>
              <a:ext uri="{FF2B5EF4-FFF2-40B4-BE49-F238E27FC236}">
                <a16:creationId xmlns:a16="http://schemas.microsoft.com/office/drawing/2014/main" id="{F686350A-E9B5-4A3D-A325-FFC724A11FA8}"/>
              </a:ext>
            </a:extLst>
          </p:cNvPr>
          <p:cNvSpPr/>
          <p:nvPr/>
        </p:nvSpPr>
        <p:spPr>
          <a:xfrm>
            <a:off x="6373809" y="5031130"/>
            <a:ext cx="2341927" cy="1221610"/>
          </a:xfrm>
          <a:prstGeom prst="rect">
            <a:avLst/>
          </a:prstGeom>
          <a:solidFill>
            <a:schemeClr val="accent5">
              <a:lumMod val="60000"/>
              <a:lumOff val="4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Chết</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sinh</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vật</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thay</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đổi</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lưới</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sinh</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thái</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a:extLst>
              <a:ext uri="{FF2B5EF4-FFF2-40B4-BE49-F238E27FC236}">
                <a16:creationId xmlns:a16="http://schemas.microsoft.com/office/drawing/2014/main" id="{A6DFC460-54B3-4F36-A8DF-4C5E3C7AFEE3}"/>
              </a:ext>
            </a:extLst>
          </p:cNvPr>
          <p:cNvSpPr/>
          <p:nvPr/>
        </p:nvSpPr>
        <p:spPr>
          <a:xfrm>
            <a:off x="9203819" y="3135968"/>
            <a:ext cx="2608023" cy="1544641"/>
          </a:xfrm>
          <a:prstGeom prst="rect">
            <a:avLst/>
          </a:prstGeom>
          <a:solidFill>
            <a:srgbClr val="FF7C8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Tạo</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ra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khí</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độc</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id="{A8AD5384-99FA-487F-9CC1-E4E82EEF64FE}"/>
              </a:ext>
            </a:extLst>
          </p:cNvPr>
          <p:cNvSpPr/>
          <p:nvPr/>
        </p:nvSpPr>
        <p:spPr>
          <a:xfrm>
            <a:off x="9203820" y="4983962"/>
            <a:ext cx="2608024" cy="1221610"/>
          </a:xfrm>
          <a:prstGeom prst="rect">
            <a:avLst/>
          </a:prstGeom>
          <a:solidFill>
            <a:srgbClr val="FF7C8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Gây</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hại</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môi</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trường</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40722411-B6B1-481E-86A2-A235FA22363B}"/>
              </a:ext>
            </a:extLst>
          </p:cNvPr>
          <p:cNvCxnSpPr>
            <a:stCxn id="5" idx="2"/>
            <a:endCxn id="6" idx="0"/>
          </p:cNvCxnSpPr>
          <p:nvPr/>
        </p:nvCxnSpPr>
        <p:spPr>
          <a:xfrm flipH="1">
            <a:off x="1547171" y="1535768"/>
            <a:ext cx="4732119" cy="4427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AC5C150-73CC-4ADF-B571-EE102ACF517E}"/>
              </a:ext>
            </a:extLst>
          </p:cNvPr>
          <p:cNvCxnSpPr>
            <a:cxnSpLocks/>
            <a:stCxn id="5" idx="2"/>
          </p:cNvCxnSpPr>
          <p:nvPr/>
        </p:nvCxnSpPr>
        <p:spPr>
          <a:xfrm flipH="1">
            <a:off x="5008929" y="1535768"/>
            <a:ext cx="1270361" cy="4427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B426AEF-A5C3-4C8B-9496-22D7F9BA707A}"/>
              </a:ext>
            </a:extLst>
          </p:cNvPr>
          <p:cNvCxnSpPr>
            <a:cxnSpLocks/>
            <a:stCxn id="5" idx="2"/>
          </p:cNvCxnSpPr>
          <p:nvPr/>
        </p:nvCxnSpPr>
        <p:spPr>
          <a:xfrm>
            <a:off x="6279290" y="1535768"/>
            <a:ext cx="1304012" cy="443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D842C59-409D-42D8-92E0-C727AC37630E}"/>
              </a:ext>
            </a:extLst>
          </p:cNvPr>
          <p:cNvCxnSpPr>
            <a:stCxn id="5" idx="2"/>
            <a:endCxn id="9" idx="0"/>
          </p:cNvCxnSpPr>
          <p:nvPr/>
        </p:nvCxnSpPr>
        <p:spPr>
          <a:xfrm>
            <a:off x="6279290" y="1535768"/>
            <a:ext cx="4244930" cy="4230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Arrow: Down 1">
            <a:extLst>
              <a:ext uri="{FF2B5EF4-FFF2-40B4-BE49-F238E27FC236}">
                <a16:creationId xmlns:a16="http://schemas.microsoft.com/office/drawing/2014/main" id="{A6C9E1A0-F44A-4209-BCC5-A0DEC8519BBD}"/>
              </a:ext>
            </a:extLst>
          </p:cNvPr>
          <p:cNvSpPr/>
          <p:nvPr/>
        </p:nvSpPr>
        <p:spPr>
          <a:xfrm>
            <a:off x="1359211" y="2792650"/>
            <a:ext cx="375920" cy="307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Arrow: Down 23">
            <a:extLst>
              <a:ext uri="{FF2B5EF4-FFF2-40B4-BE49-F238E27FC236}">
                <a16:creationId xmlns:a16="http://schemas.microsoft.com/office/drawing/2014/main" id="{395881BF-C447-4F87-A3D5-531647A30823}"/>
              </a:ext>
            </a:extLst>
          </p:cNvPr>
          <p:cNvSpPr/>
          <p:nvPr/>
        </p:nvSpPr>
        <p:spPr>
          <a:xfrm>
            <a:off x="1359211" y="4733535"/>
            <a:ext cx="375920" cy="307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Arrow: Down 25">
            <a:extLst>
              <a:ext uri="{FF2B5EF4-FFF2-40B4-BE49-F238E27FC236}">
                <a16:creationId xmlns:a16="http://schemas.microsoft.com/office/drawing/2014/main" id="{3CEF7275-F6AF-4A5B-9664-61568D4327A8}"/>
              </a:ext>
            </a:extLst>
          </p:cNvPr>
          <p:cNvSpPr/>
          <p:nvPr/>
        </p:nvSpPr>
        <p:spPr>
          <a:xfrm>
            <a:off x="4212178" y="2811314"/>
            <a:ext cx="375920" cy="307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Arrow: Down 26">
            <a:extLst>
              <a:ext uri="{FF2B5EF4-FFF2-40B4-BE49-F238E27FC236}">
                <a16:creationId xmlns:a16="http://schemas.microsoft.com/office/drawing/2014/main" id="{FF58DA6A-2C90-41E9-AD24-6AE0B39CC033}"/>
              </a:ext>
            </a:extLst>
          </p:cNvPr>
          <p:cNvSpPr/>
          <p:nvPr/>
        </p:nvSpPr>
        <p:spPr>
          <a:xfrm>
            <a:off x="4326965" y="4723179"/>
            <a:ext cx="375920" cy="307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Arrow: Down 27">
            <a:extLst>
              <a:ext uri="{FF2B5EF4-FFF2-40B4-BE49-F238E27FC236}">
                <a16:creationId xmlns:a16="http://schemas.microsoft.com/office/drawing/2014/main" id="{CCD65DD6-0778-4BCE-B74D-C616DC0EBE3F}"/>
              </a:ext>
            </a:extLst>
          </p:cNvPr>
          <p:cNvSpPr/>
          <p:nvPr/>
        </p:nvSpPr>
        <p:spPr>
          <a:xfrm>
            <a:off x="7310479" y="2783040"/>
            <a:ext cx="375920" cy="307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Arrow: Down 29">
            <a:extLst>
              <a:ext uri="{FF2B5EF4-FFF2-40B4-BE49-F238E27FC236}">
                <a16:creationId xmlns:a16="http://schemas.microsoft.com/office/drawing/2014/main" id="{661CE83C-890A-436E-A456-C0A5DE59A651}"/>
              </a:ext>
            </a:extLst>
          </p:cNvPr>
          <p:cNvSpPr/>
          <p:nvPr/>
        </p:nvSpPr>
        <p:spPr>
          <a:xfrm>
            <a:off x="7361638" y="4710353"/>
            <a:ext cx="375920" cy="307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Down 30">
            <a:extLst>
              <a:ext uri="{FF2B5EF4-FFF2-40B4-BE49-F238E27FC236}">
                <a16:creationId xmlns:a16="http://schemas.microsoft.com/office/drawing/2014/main" id="{09F1EB8F-ED8B-4D93-B33F-DDF21EE53042}"/>
              </a:ext>
            </a:extLst>
          </p:cNvPr>
          <p:cNvSpPr/>
          <p:nvPr/>
        </p:nvSpPr>
        <p:spPr>
          <a:xfrm>
            <a:off x="10319870" y="2762494"/>
            <a:ext cx="375920" cy="307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Arrow: Down 31">
            <a:extLst>
              <a:ext uri="{FF2B5EF4-FFF2-40B4-BE49-F238E27FC236}">
                <a16:creationId xmlns:a16="http://schemas.microsoft.com/office/drawing/2014/main" id="{CA172B00-73B0-4AF8-89A4-51A19705C82E}"/>
              </a:ext>
            </a:extLst>
          </p:cNvPr>
          <p:cNvSpPr/>
          <p:nvPr/>
        </p:nvSpPr>
        <p:spPr>
          <a:xfrm>
            <a:off x="10336259" y="4723179"/>
            <a:ext cx="375920" cy="307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39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500"/>
                                        <p:tgtEl>
                                          <p:spTgt spid="2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down)">
                                      <p:cBhvr>
                                        <p:cTn id="49" dur="500"/>
                                        <p:tgtEl>
                                          <p:spTgt spid="26"/>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down)">
                                      <p:cBhvr>
                                        <p:cTn id="57" dur="500"/>
                                        <p:tgtEl>
                                          <p:spTgt spid="27"/>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down)">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wipe(down)">
                                      <p:cBhvr>
                                        <p:cTn id="65" dur="500"/>
                                        <p:tgtEl>
                                          <p:spTgt spid="23"/>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wipe(down)">
                                      <p:cBhvr>
                                        <p:cTn id="68" dur="500"/>
                                        <p:tgtEl>
                                          <p:spTgt spid="8"/>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down)">
                                      <p:cBhvr>
                                        <p:cTn id="73" dur="500"/>
                                        <p:tgtEl>
                                          <p:spTgt spid="28"/>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wipe(down)">
                                      <p:cBhvr>
                                        <p:cTn id="76" dur="500"/>
                                        <p:tgtEl>
                                          <p:spTgt spid="1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wipe(down)">
                                      <p:cBhvr>
                                        <p:cTn id="81" dur="500"/>
                                        <p:tgtEl>
                                          <p:spTgt spid="30"/>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wipe(down)">
                                      <p:cBhvr>
                                        <p:cTn id="84" dur="500"/>
                                        <p:tgtEl>
                                          <p:spTgt spid="15"/>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nodeType="click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wipe(down)">
                                      <p:cBhvr>
                                        <p:cTn id="89" dur="500"/>
                                        <p:tgtEl>
                                          <p:spTgt spid="25"/>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wipe(down)">
                                      <p:cBhvr>
                                        <p:cTn id="92" dur="500"/>
                                        <p:tgtEl>
                                          <p:spTgt spid="9"/>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wipe(down)">
                                      <p:cBhvr>
                                        <p:cTn id="97" dur="500"/>
                                        <p:tgtEl>
                                          <p:spTgt spid="31"/>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16"/>
                                        </p:tgtEl>
                                        <p:attrNameLst>
                                          <p:attrName>style.visibility</p:attrName>
                                        </p:attrNameLst>
                                      </p:cBhvr>
                                      <p:to>
                                        <p:strVal val="visible"/>
                                      </p:to>
                                    </p:set>
                                    <p:animEffect transition="in" filter="wipe(down)">
                                      <p:cBhvr>
                                        <p:cTn id="100" dur="500"/>
                                        <p:tgtEl>
                                          <p:spTgt spid="16"/>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32"/>
                                        </p:tgtEl>
                                        <p:attrNameLst>
                                          <p:attrName>style.visibility</p:attrName>
                                        </p:attrNameLst>
                                      </p:cBhvr>
                                      <p:to>
                                        <p:strVal val="visible"/>
                                      </p:to>
                                    </p:set>
                                    <p:animEffect transition="in" filter="wipe(down)">
                                      <p:cBhvr>
                                        <p:cTn id="105" dur="500"/>
                                        <p:tgtEl>
                                          <p:spTgt spid="32"/>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17"/>
                                        </p:tgtEl>
                                        <p:attrNameLst>
                                          <p:attrName>style.visibility</p:attrName>
                                        </p:attrNameLst>
                                      </p:cBhvr>
                                      <p:to>
                                        <p:strVal val="visible"/>
                                      </p:to>
                                    </p:set>
                                    <p:animEffect transition="in" filter="wipe(down)">
                                      <p:cBhvr>
                                        <p:cTn id="10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2" grpId="0" animBg="1"/>
      <p:bldP spid="24" grpId="0" animBg="1"/>
      <p:bldP spid="26" grpId="0" animBg="1"/>
      <p:bldP spid="27" grpId="0" animBg="1"/>
      <p:bldP spid="28" grpId="0" animBg="1"/>
      <p:bldP spid="30"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7" y="-15337"/>
            <a:ext cx="12193057" cy="6858594"/>
          </a:xfrm>
          <a:prstGeom prst="rect">
            <a:avLst/>
          </a:prstGeom>
        </p:spPr>
      </p:pic>
      <p:sp>
        <p:nvSpPr>
          <p:cNvPr id="4" name="TextBox 3">
            <a:extLst>
              <a:ext uri="{FF2B5EF4-FFF2-40B4-BE49-F238E27FC236}">
                <a16:creationId xmlns:a16="http://schemas.microsoft.com/office/drawing/2014/main" id="{94352526-0D05-423A-B037-A83EB05CE1F0}"/>
              </a:ext>
            </a:extLst>
          </p:cNvPr>
          <p:cNvSpPr txBox="1"/>
          <p:nvPr/>
        </p:nvSpPr>
        <p:spPr>
          <a:xfrm>
            <a:off x="111888" y="-52196"/>
            <a:ext cx="754786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b. </a:t>
            </a:r>
            <a:r>
              <a:rPr kumimoji="0" lang="en-US" sz="4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Với</a:t>
            </a:r>
            <a:r>
              <a:rPr kumimoji="0" lang="en-US" sz="4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sức</a:t>
            </a:r>
            <a:r>
              <a:rPr kumimoji="0" lang="en-US" sz="4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khỏe</a:t>
            </a:r>
            <a:r>
              <a:rPr kumimoji="0" lang="en-US" sz="4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con </a:t>
            </a:r>
            <a:r>
              <a:rPr kumimoji="0" lang="en-US" sz="4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người</a:t>
            </a:r>
            <a:endParaRPr kumimoji="0" lang="en-US" sz="4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36" name="Rectangle 35">
            <a:extLst>
              <a:ext uri="{FF2B5EF4-FFF2-40B4-BE49-F238E27FC236}">
                <a16:creationId xmlns:a16="http://schemas.microsoft.com/office/drawing/2014/main" id="{11D0F3F7-6749-4871-9ADC-735EFE751A07}"/>
              </a:ext>
            </a:extLst>
          </p:cNvPr>
          <p:cNvSpPr/>
          <p:nvPr/>
        </p:nvSpPr>
        <p:spPr>
          <a:xfrm>
            <a:off x="243117" y="11768"/>
            <a:ext cx="5132447"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p:txBody>
      </p:sp>
      <p:sp>
        <p:nvSpPr>
          <p:cNvPr id="37" name="Rectangle 36">
            <a:extLst>
              <a:ext uri="{FF2B5EF4-FFF2-40B4-BE49-F238E27FC236}">
                <a16:creationId xmlns:a16="http://schemas.microsoft.com/office/drawing/2014/main" id="{8A41EE8C-DE2A-4CDD-8F09-575DA617FD11}"/>
              </a:ext>
            </a:extLst>
          </p:cNvPr>
          <p:cNvSpPr/>
          <p:nvPr/>
        </p:nvSpPr>
        <p:spPr>
          <a:xfrm>
            <a:off x="2848796" y="763072"/>
            <a:ext cx="6493349" cy="762000"/>
          </a:xfrm>
          <a:prstGeom prst="rect">
            <a:avLst/>
          </a:prstGeom>
          <a:solidFill>
            <a:srgbClr val="FF5050">
              <a:alpha val="7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Tính</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không</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phân</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hủy</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pla</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-tic</a:t>
            </a:r>
          </a:p>
        </p:txBody>
      </p:sp>
      <p:sp>
        <p:nvSpPr>
          <p:cNvPr id="38" name="Rectangle 37">
            <a:extLst>
              <a:ext uri="{FF2B5EF4-FFF2-40B4-BE49-F238E27FC236}">
                <a16:creationId xmlns:a16="http://schemas.microsoft.com/office/drawing/2014/main" id="{7BCDA969-3C34-4F52-A7CA-353301D259FF}"/>
              </a:ext>
            </a:extLst>
          </p:cNvPr>
          <p:cNvSpPr/>
          <p:nvPr/>
        </p:nvSpPr>
        <p:spPr>
          <a:xfrm>
            <a:off x="1665360" y="2241947"/>
            <a:ext cx="3381508" cy="1296997"/>
          </a:xfrm>
          <a:prstGeom prst="rect">
            <a:avLst/>
          </a:prstGeom>
          <a:solidFill>
            <a:schemeClr val="accent2">
              <a:lumMod val="60000"/>
              <a:lumOff val="4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Times New Roman" panose="02020603050405020304" pitchFamily="18" charset="0"/>
                <a:cs typeface="Times New Roman" panose="02020603050405020304" pitchFamily="18" charset="0"/>
              </a:rPr>
              <a:t>Đựng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thực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phẩm</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9" name="Rectangle 38">
            <a:extLst>
              <a:ext uri="{FF2B5EF4-FFF2-40B4-BE49-F238E27FC236}">
                <a16:creationId xmlns:a16="http://schemas.microsoft.com/office/drawing/2014/main" id="{8DAAC389-DED0-4ECC-BDBE-79D322447F12}"/>
              </a:ext>
            </a:extLst>
          </p:cNvPr>
          <p:cNvSpPr/>
          <p:nvPr/>
        </p:nvSpPr>
        <p:spPr>
          <a:xfrm>
            <a:off x="7145133" y="2241947"/>
            <a:ext cx="3056388" cy="1320475"/>
          </a:xfrm>
          <a:prstGeom prst="rect">
            <a:avLst/>
          </a:prstGeom>
          <a:solidFill>
            <a:schemeClr val="accent6">
              <a:lumMod val="60000"/>
              <a:lumOff val="4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Times New Roman" panose="02020603050405020304" pitchFamily="18" charset="0"/>
                <a:cs typeface="Times New Roman" panose="02020603050405020304" pitchFamily="18" charset="0"/>
              </a:rPr>
              <a:t>Đốt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rác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xử</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lí</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nhiệt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2" name="Rectangle 41">
            <a:extLst>
              <a:ext uri="{FF2B5EF4-FFF2-40B4-BE49-F238E27FC236}">
                <a16:creationId xmlns:a16="http://schemas.microsoft.com/office/drawing/2014/main" id="{3E30F0FE-15EA-4FB8-922C-BBEFFA719E0F}"/>
              </a:ext>
            </a:extLst>
          </p:cNvPr>
          <p:cNvSpPr/>
          <p:nvPr/>
        </p:nvSpPr>
        <p:spPr>
          <a:xfrm>
            <a:off x="2224904" y="4042932"/>
            <a:ext cx="2048670" cy="1544641"/>
          </a:xfrm>
          <a:prstGeom prst="rect">
            <a:avLst/>
          </a:prstGeom>
          <a:solidFill>
            <a:schemeClr val="accent2">
              <a:lumMod val="60000"/>
              <a:lumOff val="4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Gây</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thư,gây</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não</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a:extLst>
              <a:ext uri="{FF2B5EF4-FFF2-40B4-BE49-F238E27FC236}">
                <a16:creationId xmlns:a16="http://schemas.microsoft.com/office/drawing/2014/main" id="{314D1A01-2779-4D0A-9E4A-717F96CCB38D}"/>
              </a:ext>
            </a:extLst>
          </p:cNvPr>
          <p:cNvSpPr/>
          <p:nvPr/>
        </p:nvSpPr>
        <p:spPr>
          <a:xfrm>
            <a:off x="7593497" y="4042932"/>
            <a:ext cx="2608024" cy="1544641"/>
          </a:xfrm>
          <a:prstGeom prst="rect">
            <a:avLst/>
          </a:prstGeom>
          <a:solidFill>
            <a:schemeClr val="accent6">
              <a:lumMod val="60000"/>
              <a:lumOff val="4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Ung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dị</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bẩm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50" name="Straight Arrow Connector 49">
            <a:extLst>
              <a:ext uri="{FF2B5EF4-FFF2-40B4-BE49-F238E27FC236}">
                <a16:creationId xmlns:a16="http://schemas.microsoft.com/office/drawing/2014/main" id="{40722411-B6B1-481E-86A2-A235FA22363B}"/>
              </a:ext>
            </a:extLst>
          </p:cNvPr>
          <p:cNvCxnSpPr>
            <a:cxnSpLocks/>
          </p:cNvCxnSpPr>
          <p:nvPr/>
        </p:nvCxnSpPr>
        <p:spPr>
          <a:xfrm flipH="1">
            <a:off x="3657600" y="1552177"/>
            <a:ext cx="2429177" cy="6332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AC5C150-73CC-4ADF-B571-EE102ACF517E}"/>
              </a:ext>
            </a:extLst>
          </p:cNvPr>
          <p:cNvCxnSpPr>
            <a:cxnSpLocks/>
          </p:cNvCxnSpPr>
          <p:nvPr/>
        </p:nvCxnSpPr>
        <p:spPr>
          <a:xfrm>
            <a:off x="6105224" y="1523597"/>
            <a:ext cx="2062300" cy="6814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Arrow: Down 1">
            <a:extLst>
              <a:ext uri="{FF2B5EF4-FFF2-40B4-BE49-F238E27FC236}">
                <a16:creationId xmlns:a16="http://schemas.microsoft.com/office/drawing/2014/main" id="{A6C9E1A0-F44A-4209-BCC5-A0DEC8519BBD}"/>
              </a:ext>
            </a:extLst>
          </p:cNvPr>
          <p:cNvSpPr/>
          <p:nvPr/>
        </p:nvSpPr>
        <p:spPr>
          <a:xfrm>
            <a:off x="3061279" y="3636963"/>
            <a:ext cx="375920" cy="307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Arrow: Down 25">
            <a:extLst>
              <a:ext uri="{FF2B5EF4-FFF2-40B4-BE49-F238E27FC236}">
                <a16:creationId xmlns:a16="http://schemas.microsoft.com/office/drawing/2014/main" id="{3CEF7275-F6AF-4A5B-9664-61568D4327A8}"/>
              </a:ext>
            </a:extLst>
          </p:cNvPr>
          <p:cNvSpPr/>
          <p:nvPr/>
        </p:nvSpPr>
        <p:spPr>
          <a:xfrm>
            <a:off x="8587849" y="3628381"/>
            <a:ext cx="375920" cy="307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77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nodePh="1">
                                  <p:stCondLst>
                                    <p:cond delay="0"/>
                                  </p:stCondLst>
                                  <p:endCondLst>
                                    <p:cond evt="begin" delay="0">
                                      <p:tn val="10"/>
                                    </p:cond>
                                  </p:end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barn(inVertical)">
                                      <p:cBhvr>
                                        <p:cTn id="22" dur="500"/>
                                        <p:tgtEl>
                                          <p:spTgt spid="5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barn(inVertical)">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barn(inVertical)">
                                      <p:cBhvr>
                                        <p:cTn id="30" dur="500"/>
                                        <p:tgtEl>
                                          <p:spTgt spid="5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barn(inVertical)">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down)">
                                      <p:cBhvr>
                                        <p:cTn id="38" dur="500"/>
                                        <p:tgtEl>
                                          <p:spTgt spid="5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down)">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wipe(down)">
                                      <p:cBhvr>
                                        <p:cTn id="46" dur="500"/>
                                        <p:tgtEl>
                                          <p:spTgt spid="5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down)">
                                      <p:cBhvr>
                                        <p:cTn id="4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6" grpId="0"/>
      <p:bldP spid="37" grpId="0" animBg="1"/>
      <p:bldP spid="38" grpId="0" animBg="1"/>
      <p:bldP spid="39" grpId="0" animBg="1"/>
      <p:bldP spid="42" grpId="0" animBg="1"/>
      <p:bldP spid="44" grpId="0" animBg="1"/>
      <p:bldP spid="54" grpId="0" animBg="1"/>
      <p:bldP spid="5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3" name="TextBox 2"/>
          <p:cNvSpPr txBox="1"/>
          <p:nvPr/>
        </p:nvSpPr>
        <p:spPr>
          <a:xfrm>
            <a:off x="211823" y="0"/>
            <a:ext cx="8020594" cy="1323439"/>
          </a:xfrm>
          <a:prstGeom prst="rect">
            <a:avLst/>
          </a:prstGeom>
          <a:noFill/>
        </p:spPr>
        <p:txBody>
          <a:bodyPr wrap="square" rtlCol="0">
            <a:spAutoFit/>
          </a:bodyPr>
          <a:lstStyle/>
          <a:p>
            <a:pPr marL="514350" indent="-514350">
              <a:buAutoNum type="alphaLcParenR" startAt="3"/>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Giải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pháp</a:t>
            </a:r>
            <a:endParaRPr lang="en-US" sz="4000" b="1" dirty="0">
              <a:solidFill>
                <a:schemeClr val="accent6">
                  <a:lumMod val="50000"/>
                </a:schemeClr>
              </a:solidFill>
              <a:latin typeface="Times New Roman" panose="02020603050405020304" pitchFamily="18" charset="0"/>
              <a:cs typeface="Times New Roman" panose="02020603050405020304" pitchFamily="18" charset="0"/>
            </a:endParaRPr>
          </a:p>
          <a:p>
            <a:endParaRPr lang="en-US" sz="40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4" name="Rectangle 3"/>
          <p:cNvSpPr/>
          <p:nvPr/>
        </p:nvSpPr>
        <p:spPr>
          <a:xfrm>
            <a:off x="99841" y="809170"/>
            <a:ext cx="11992315" cy="3570208"/>
          </a:xfrm>
          <a:prstGeom prst="rect">
            <a:avLst/>
          </a:prstGeom>
        </p:spPr>
        <p:txBody>
          <a:bodyPr wrap="square">
            <a:spAutoFit/>
          </a:bodyPr>
          <a:lstStyle/>
          <a:p>
            <a:pPr marL="571500" indent="-571500">
              <a:buFont typeface="Wingdings" panose="05000000000000000000" pitchFamily="2" charset="2"/>
              <a:buChar char="q"/>
            </a:pPr>
            <a:r>
              <a:rPr lang="en-US" altLang="en-US" sz="3600" b="1" kern="0" dirty="0">
                <a:solidFill>
                  <a:schemeClr val="accent6">
                    <a:lumMod val="75000"/>
                  </a:schemeClr>
                </a:solidFill>
                <a:latin typeface="Times New Roman" panose="02020603050405020304" pitchFamily="18" charset="0"/>
              </a:rPr>
              <a:t>Thay </a:t>
            </a:r>
            <a:r>
              <a:rPr lang="en-US" altLang="en-US" sz="3600" b="1" kern="0" dirty="0" err="1">
                <a:solidFill>
                  <a:schemeClr val="accent6">
                    <a:lumMod val="75000"/>
                  </a:schemeClr>
                </a:solidFill>
                <a:latin typeface="Times New Roman" panose="02020603050405020304" pitchFamily="18" charset="0"/>
              </a:rPr>
              <a:t>đổi</a:t>
            </a:r>
            <a:r>
              <a:rPr lang="en-US" altLang="en-US" sz="3600" b="1" kern="0" dirty="0">
                <a:solidFill>
                  <a:schemeClr val="accent6">
                    <a:lumMod val="75000"/>
                  </a:schemeClr>
                </a:solidFill>
                <a:latin typeface="Times New Roman" panose="02020603050405020304" pitchFamily="18" charset="0"/>
              </a:rPr>
              <a:t> </a:t>
            </a:r>
            <a:r>
              <a:rPr lang="en-US" altLang="en-US" sz="3600" b="1" kern="0" dirty="0" err="1">
                <a:solidFill>
                  <a:schemeClr val="accent6">
                    <a:lumMod val="75000"/>
                  </a:schemeClr>
                </a:solidFill>
                <a:latin typeface="Times New Roman" panose="02020603050405020304" pitchFamily="18" charset="0"/>
              </a:rPr>
              <a:t>thói</a:t>
            </a:r>
            <a:r>
              <a:rPr lang="en-US" altLang="en-US" sz="3600" b="1" kern="0" dirty="0">
                <a:solidFill>
                  <a:schemeClr val="accent6">
                    <a:lumMod val="75000"/>
                  </a:schemeClr>
                </a:solidFill>
                <a:latin typeface="Times New Roman" panose="02020603050405020304" pitchFamily="18" charset="0"/>
              </a:rPr>
              <a:t> </a:t>
            </a:r>
            <a:r>
              <a:rPr lang="en-US" altLang="en-US" sz="3600" b="1" kern="0" dirty="0" err="1">
                <a:solidFill>
                  <a:schemeClr val="accent6">
                    <a:lumMod val="75000"/>
                  </a:schemeClr>
                </a:solidFill>
                <a:latin typeface="Times New Roman" panose="02020603050405020304" pitchFamily="18" charset="0"/>
              </a:rPr>
              <a:t>quen</a:t>
            </a:r>
            <a:r>
              <a:rPr lang="en-US" altLang="en-US" sz="3600" b="1" kern="0" dirty="0">
                <a:solidFill>
                  <a:schemeClr val="accent6">
                    <a:lumMod val="75000"/>
                  </a:schemeClr>
                </a:solidFill>
                <a:latin typeface="Times New Roman" panose="02020603050405020304" pitchFamily="18" charset="0"/>
              </a:rPr>
              <a:t> </a:t>
            </a:r>
            <a:r>
              <a:rPr lang="en-US" altLang="en-US" sz="3600" b="1" kern="0" dirty="0" err="1">
                <a:solidFill>
                  <a:schemeClr val="accent6">
                    <a:lumMod val="75000"/>
                  </a:schemeClr>
                </a:solidFill>
                <a:latin typeface="Times New Roman" panose="02020603050405020304" pitchFamily="18" charset="0"/>
              </a:rPr>
              <a:t>sử</a:t>
            </a:r>
            <a:r>
              <a:rPr lang="en-US" altLang="en-US" sz="3600" b="1" kern="0" dirty="0">
                <a:solidFill>
                  <a:schemeClr val="accent6">
                    <a:lumMod val="75000"/>
                  </a:schemeClr>
                </a:solidFill>
                <a:latin typeface="Times New Roman" panose="02020603050405020304" pitchFamily="18" charset="0"/>
              </a:rPr>
              <a:t> </a:t>
            </a:r>
            <a:r>
              <a:rPr lang="en-US" altLang="en-US" sz="3600" b="1" kern="0" dirty="0" err="1">
                <a:solidFill>
                  <a:schemeClr val="accent6">
                    <a:lumMod val="75000"/>
                  </a:schemeClr>
                </a:solidFill>
                <a:latin typeface="Times New Roman" panose="02020603050405020304" pitchFamily="18" charset="0"/>
              </a:rPr>
              <a:t>dụng</a:t>
            </a:r>
            <a:r>
              <a:rPr lang="en-US" altLang="en-US" sz="3600" b="1" kern="0" dirty="0">
                <a:solidFill>
                  <a:schemeClr val="accent6">
                    <a:lumMod val="75000"/>
                  </a:schemeClr>
                </a:solidFill>
                <a:latin typeface="Times New Roman" panose="02020603050405020304" pitchFamily="18" charset="0"/>
              </a:rPr>
              <a:t> </a:t>
            </a:r>
            <a:r>
              <a:rPr lang="en-US" altLang="en-US" sz="3600" b="1" kern="0" dirty="0" err="1">
                <a:solidFill>
                  <a:schemeClr val="accent6">
                    <a:lumMod val="75000"/>
                  </a:schemeClr>
                </a:solidFill>
                <a:latin typeface="Times New Roman" panose="02020603050405020304" pitchFamily="18" charset="0"/>
              </a:rPr>
              <a:t>bao</a:t>
            </a:r>
            <a:r>
              <a:rPr lang="en-US" altLang="en-US" sz="3600" b="1" kern="0" dirty="0">
                <a:solidFill>
                  <a:schemeClr val="accent6">
                    <a:lumMod val="75000"/>
                  </a:schemeClr>
                </a:solidFill>
                <a:latin typeface="Times New Roman" panose="02020603050405020304" pitchFamily="18" charset="0"/>
              </a:rPr>
              <a:t> </a:t>
            </a:r>
            <a:r>
              <a:rPr lang="en-US" altLang="en-US" sz="3600" b="1" kern="0" dirty="0" err="1">
                <a:solidFill>
                  <a:schemeClr val="accent6">
                    <a:lumMod val="75000"/>
                  </a:schemeClr>
                </a:solidFill>
                <a:latin typeface="Times New Roman" panose="02020603050405020304" pitchFamily="18" charset="0"/>
              </a:rPr>
              <a:t>bì</a:t>
            </a:r>
            <a:r>
              <a:rPr lang="en-US" altLang="en-US" sz="3600" b="1" kern="0" dirty="0">
                <a:solidFill>
                  <a:schemeClr val="accent6">
                    <a:lumMod val="75000"/>
                  </a:schemeClr>
                </a:solidFill>
                <a:latin typeface="Times New Roman" panose="02020603050405020304" pitchFamily="18" charset="0"/>
              </a:rPr>
              <a:t> </a:t>
            </a:r>
            <a:r>
              <a:rPr lang="en-US" altLang="en-US" sz="3600" b="1" kern="0" dirty="0" err="1">
                <a:solidFill>
                  <a:schemeClr val="accent6">
                    <a:lumMod val="75000"/>
                  </a:schemeClr>
                </a:solidFill>
                <a:latin typeface="Times New Roman" panose="02020603050405020304" pitchFamily="18" charset="0"/>
              </a:rPr>
              <a:t>ni</a:t>
            </a:r>
            <a:r>
              <a:rPr lang="en-US" altLang="en-US" sz="3600" b="1" kern="0" dirty="0">
                <a:solidFill>
                  <a:schemeClr val="accent6">
                    <a:lumMod val="75000"/>
                  </a:schemeClr>
                </a:solidFill>
                <a:latin typeface="Times New Roman" panose="02020603050405020304" pitchFamily="18" charset="0"/>
              </a:rPr>
              <a:t>-long.</a:t>
            </a:r>
          </a:p>
          <a:p>
            <a:pPr marL="571500" lvl="0" indent="-571500" fontAlgn="base">
              <a:spcBef>
                <a:spcPct val="0"/>
              </a:spcBef>
              <a:spcAft>
                <a:spcPct val="0"/>
              </a:spcAft>
              <a:buFont typeface="Wingdings" panose="05000000000000000000" pitchFamily="2" charset="2"/>
              <a:buChar char="q"/>
              <a:defRPr/>
            </a:pPr>
            <a:r>
              <a:rPr lang="pl-PL" altLang="en-US" sz="3600" b="1" kern="0" dirty="0">
                <a:solidFill>
                  <a:schemeClr val="accent6">
                    <a:lumMod val="75000"/>
                  </a:schemeClr>
                </a:solidFill>
                <a:latin typeface="Times New Roman" panose="02020603050405020304" pitchFamily="18" charset="0"/>
              </a:rPr>
              <a:t>Dùng túi bằng chất liệu khác.</a:t>
            </a:r>
            <a:r>
              <a:rPr lang="en-US" altLang="en-US" sz="3600" b="1" kern="0" dirty="0">
                <a:solidFill>
                  <a:schemeClr val="accent6">
                    <a:lumMod val="75000"/>
                  </a:schemeClr>
                </a:solidFill>
                <a:latin typeface="Arial" panose="020B0604020202020204" pitchFamily="34" charset="0"/>
              </a:rPr>
              <a:t> </a:t>
            </a:r>
          </a:p>
          <a:p>
            <a:pPr marL="571500" lvl="0" indent="-571500" algn="just" fontAlgn="base">
              <a:spcBef>
                <a:spcPct val="0"/>
              </a:spcBef>
              <a:spcAft>
                <a:spcPct val="0"/>
              </a:spcAft>
              <a:buFont typeface="Wingdings" panose="05000000000000000000" pitchFamily="2" charset="2"/>
              <a:buChar char="q"/>
              <a:tabLst>
                <a:tab pos="933450" algn="l"/>
              </a:tabLst>
              <a:defRPr/>
            </a:pPr>
            <a:r>
              <a:rPr lang="en-US" altLang="en-US" sz="3600" b="1" kern="0" dirty="0">
                <a:solidFill>
                  <a:schemeClr val="accent6">
                    <a:lumMod val="75000"/>
                  </a:schemeClr>
                </a:solidFill>
                <a:latin typeface="Times New Roman" panose="02020603050405020304" pitchFamily="18" charset="0"/>
              </a:rPr>
              <a:t>Tuyên </a:t>
            </a:r>
            <a:r>
              <a:rPr lang="en-US" altLang="en-US" sz="3600" b="1" kern="0" dirty="0" err="1">
                <a:solidFill>
                  <a:schemeClr val="accent6">
                    <a:lumMod val="75000"/>
                  </a:schemeClr>
                </a:solidFill>
                <a:latin typeface="Times New Roman" panose="02020603050405020304" pitchFamily="18" charset="0"/>
              </a:rPr>
              <a:t>truyền</a:t>
            </a:r>
            <a:r>
              <a:rPr lang="en-US" altLang="en-US" sz="3600" b="1" kern="0" dirty="0">
                <a:solidFill>
                  <a:schemeClr val="accent6">
                    <a:lumMod val="75000"/>
                  </a:schemeClr>
                </a:solidFill>
                <a:latin typeface="Times New Roman" panose="02020603050405020304" pitchFamily="18" charset="0"/>
              </a:rPr>
              <a:t> </a:t>
            </a:r>
            <a:r>
              <a:rPr lang="pl-PL" altLang="en-US" sz="3600" b="1" kern="0" dirty="0">
                <a:solidFill>
                  <a:schemeClr val="accent6">
                    <a:lumMod val="75000"/>
                  </a:schemeClr>
                </a:solidFill>
                <a:latin typeface="Times New Roman" panose="02020603050405020304" pitchFamily="18" charset="0"/>
              </a:rPr>
              <a:t>về tác hại của việc sử dụng bao bì ni-l</a:t>
            </a:r>
            <a:r>
              <a:rPr lang="en-US" altLang="en-US" sz="3600" b="1" kern="0" dirty="0">
                <a:solidFill>
                  <a:schemeClr val="accent6">
                    <a:lumMod val="75000"/>
                  </a:schemeClr>
                </a:solidFill>
                <a:latin typeface="Times New Roman" panose="02020603050405020304" pitchFamily="18" charset="0"/>
              </a:rPr>
              <a:t>o</a:t>
            </a:r>
            <a:r>
              <a:rPr lang="pl-PL" altLang="en-US" sz="3600" b="1" kern="0" dirty="0">
                <a:solidFill>
                  <a:schemeClr val="accent6">
                    <a:lumMod val="75000"/>
                  </a:schemeClr>
                </a:solidFill>
                <a:latin typeface="Times New Roman" panose="02020603050405020304" pitchFamily="18" charset="0"/>
              </a:rPr>
              <a:t>ng</a:t>
            </a:r>
            <a:r>
              <a:rPr lang="en-US" altLang="en-US" sz="3600" b="1" kern="0" dirty="0">
                <a:solidFill>
                  <a:schemeClr val="accent6">
                    <a:lumMod val="75000"/>
                  </a:schemeClr>
                </a:solidFill>
                <a:latin typeface="Arial" panose="020B0604020202020204" pitchFamily="34" charset="0"/>
              </a:rPr>
              <a:t> </a:t>
            </a:r>
            <a:r>
              <a:rPr lang="en-US" altLang="en-US" sz="3600" b="1" kern="0" dirty="0" err="1">
                <a:solidFill>
                  <a:schemeClr val="accent6">
                    <a:lumMod val="75000"/>
                  </a:schemeClr>
                </a:solidFill>
                <a:latin typeface="Times New Roman" panose="02020603050405020304" pitchFamily="18" charset="0"/>
                <a:cs typeface="Times New Roman" panose="02020603050405020304" pitchFamily="18" charset="0"/>
              </a:rPr>
              <a:t>cho</a:t>
            </a:r>
            <a:r>
              <a:rPr lang="en-US" altLang="en-US" sz="3600" b="1" kern="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600" b="1" kern="0" dirty="0" err="1">
                <a:solidFill>
                  <a:schemeClr val="accent6">
                    <a:lumMod val="75000"/>
                  </a:schemeClr>
                </a:solidFill>
                <a:latin typeface="Times New Roman" panose="02020603050405020304" pitchFamily="18" charset="0"/>
                <a:cs typeface="Times New Roman" panose="02020603050405020304" pitchFamily="18" charset="0"/>
              </a:rPr>
              <a:t>mọi</a:t>
            </a:r>
            <a:r>
              <a:rPr lang="en-US" altLang="en-US" sz="3600" b="1" kern="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600" b="1" kern="0" dirty="0" err="1">
                <a:solidFill>
                  <a:schemeClr val="accent6">
                    <a:lumMod val="75000"/>
                  </a:schemeClr>
                </a:solidFill>
                <a:latin typeface="Times New Roman" panose="02020603050405020304" pitchFamily="18" charset="0"/>
                <a:cs typeface="Times New Roman" panose="02020603050405020304" pitchFamily="18" charset="0"/>
              </a:rPr>
              <a:t>người</a:t>
            </a:r>
            <a:r>
              <a:rPr lang="en-US" altLang="en-US" sz="3600" b="1" kern="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600" b="1" kern="0" dirty="0" err="1">
                <a:solidFill>
                  <a:schemeClr val="accent6">
                    <a:lumMod val="75000"/>
                  </a:schemeClr>
                </a:solidFill>
                <a:latin typeface="Times New Roman" panose="02020603050405020304" pitchFamily="18" charset="0"/>
                <a:cs typeface="Times New Roman" panose="02020603050405020304" pitchFamily="18" charset="0"/>
              </a:rPr>
              <a:t>xung</a:t>
            </a:r>
            <a:r>
              <a:rPr lang="en-US" altLang="en-US" sz="3600" b="1" kern="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600" b="1" kern="0" dirty="0" err="1">
                <a:solidFill>
                  <a:schemeClr val="accent6">
                    <a:lumMod val="75000"/>
                  </a:schemeClr>
                </a:solidFill>
                <a:latin typeface="Times New Roman" panose="02020603050405020304" pitchFamily="18" charset="0"/>
                <a:cs typeface="Times New Roman" panose="02020603050405020304" pitchFamily="18" charset="0"/>
              </a:rPr>
              <a:t>quanh</a:t>
            </a:r>
            <a:r>
              <a:rPr lang="en-US" altLang="en-US" sz="3600" b="1" kern="0" dirty="0">
                <a:solidFill>
                  <a:schemeClr val="accent6">
                    <a:lumMod val="75000"/>
                  </a:schemeClr>
                </a:solidFill>
                <a:latin typeface="Times New Roman" panose="02020603050405020304" pitchFamily="18" charset="0"/>
                <a:cs typeface="Times New Roman" panose="02020603050405020304" pitchFamily="18" charset="0"/>
              </a:rPr>
              <a:t>.</a:t>
            </a:r>
            <a:endParaRPr lang="pl-PL" altLang="en-US" sz="3600" b="1" kern="0" dirty="0">
              <a:solidFill>
                <a:schemeClr val="accent6">
                  <a:lumMod val="75000"/>
                </a:schemeClr>
              </a:solidFill>
              <a:latin typeface="Times New Roman" panose="02020603050405020304" pitchFamily="18" charset="0"/>
              <a:cs typeface="Times New Roman" panose="02020603050405020304" pitchFamily="18" charset="0"/>
            </a:endParaRPr>
          </a:p>
          <a:p>
            <a:pPr lvl="0" fontAlgn="base">
              <a:spcBef>
                <a:spcPct val="0"/>
              </a:spcBef>
              <a:spcAft>
                <a:spcPct val="0"/>
              </a:spcAft>
              <a:defRPr/>
            </a:pPr>
            <a:endParaRPr lang="en-US" altLang="en-US" sz="3200" kern="0" dirty="0">
              <a:solidFill>
                <a:srgbClr val="000000"/>
              </a:solidFill>
              <a:latin typeface="Arial" panose="020B0604020202020204" pitchFamily="34" charset="0"/>
            </a:endParaRPr>
          </a:p>
          <a:p>
            <a:endParaRPr lang="en-US" altLang="en-US" sz="3200" kern="0" dirty="0">
              <a:solidFill>
                <a:srgbClr val="000000"/>
              </a:solidFill>
              <a:latin typeface="Times New Roman" panose="02020603050405020304" pitchFamily="18" charset="0"/>
            </a:endParaRPr>
          </a:p>
          <a:p>
            <a:endParaRPr lang="en-US" dirty="0"/>
          </a:p>
        </p:txBody>
      </p:sp>
      <p:sp>
        <p:nvSpPr>
          <p:cNvPr id="7" name="Rounded Rectangle 6"/>
          <p:cNvSpPr/>
          <p:nvPr/>
        </p:nvSpPr>
        <p:spPr>
          <a:xfrm>
            <a:off x="482379" y="3329877"/>
            <a:ext cx="10424160" cy="3145263"/>
          </a:xfrm>
          <a:prstGeom prst="roundRect">
            <a:avLst/>
          </a:prstGeom>
          <a:solidFill>
            <a:schemeClr val="accent6">
              <a:lumMod val="20000"/>
              <a:lumOff val="80000"/>
            </a:schemeClr>
          </a:solid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136FC087-097D-4910-BC96-5FA69A27C8CB}"/>
              </a:ext>
            </a:extLst>
          </p:cNvPr>
          <p:cNvSpPr txBox="1"/>
          <p:nvPr/>
        </p:nvSpPr>
        <p:spPr>
          <a:xfrm>
            <a:off x="608512" y="3334065"/>
            <a:ext cx="10298027" cy="3046988"/>
          </a:xfrm>
          <a:prstGeom prst="rect">
            <a:avLst/>
          </a:prstGeom>
          <a:noFill/>
        </p:spPr>
        <p:txBody>
          <a:bodyPr wrap="square" rtlCol="0">
            <a:spAutoFit/>
          </a:bodyPr>
          <a:lstStyle/>
          <a:p>
            <a:r>
              <a:rPr lang="vi-VN" sz="2400" b="1" dirty="0">
                <a:latin typeface="+mj-lt"/>
              </a:rPr>
              <a:t>- Tính thuyết phục trong những kiến nghị đã đề xuất:</a:t>
            </a:r>
          </a:p>
          <a:p>
            <a:r>
              <a:rPr lang="vi-VN" sz="2400" dirty="0">
                <a:latin typeface="+mj-lt"/>
              </a:rPr>
              <a:t>+ Kiến nghị hợp lí, dựa trên những tác hại của bao nilong và tình hình ô nhiễm thực tế.</a:t>
            </a:r>
          </a:p>
          <a:p>
            <a:r>
              <a:rPr lang="vi-VN" sz="2400" dirty="0">
                <a:latin typeface="+mj-lt"/>
              </a:rPr>
              <a:t>+ Lời lẽ ngắn gọn, súc tích đầy thôi thúc, gợi động lực.</a:t>
            </a:r>
          </a:p>
          <a:p>
            <a:r>
              <a:rPr lang="vi-VN" sz="2400" b="1" dirty="0">
                <a:latin typeface="+mj-lt"/>
              </a:rPr>
              <a:t>- Sử dụng từ “vì vậy” tạo sự liên kết giữa hai phần đặc biệt quan trọng của văn bản:</a:t>
            </a:r>
          </a:p>
          <a:p>
            <a:r>
              <a:rPr lang="vi-VN" sz="2400" dirty="0">
                <a:latin typeface="+mj-lt"/>
              </a:rPr>
              <a:t>+ Quan hệ từ nối phần nguyên nhân việc sử dụng bao bì ni lông với giải pháp khắc phục, tạo sự liên kết logic, chặt chẽ về nội dung trong 2 đoạn trên</a:t>
            </a:r>
            <a:r>
              <a:rPr lang="vi-VN" sz="2000" dirty="0">
                <a:latin typeface="+mj-lt"/>
              </a:rPr>
              <a:t>.</a:t>
            </a:r>
            <a:endParaRPr lang="en-US" sz="2000" dirty="0">
              <a:latin typeface="+mj-lt"/>
            </a:endParaRPr>
          </a:p>
        </p:txBody>
      </p:sp>
    </p:spTree>
    <p:extLst>
      <p:ext uri="{BB962C8B-B14F-4D97-AF65-F5344CB8AC3E}">
        <p14:creationId xmlns:p14="http://schemas.microsoft.com/office/powerpoint/2010/main" val="34764270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rgbClr val="FF3300"/>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rgbClr val="FF3300"/>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rgbClr val="FF3300"/>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rgbClr val="FF3300"/>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rgbClr val="FF3300"/>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rgbClr val="FF3300"/>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rgbClr val="FF3300"/>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rgbClr val="FF3300"/>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TotalTime>
  <Words>1212</Words>
  <Application>Microsoft Office PowerPoint</Application>
  <PresentationFormat>Widescreen</PresentationFormat>
  <Paragraphs>114</Paragraphs>
  <Slides>26</Slides>
  <Notes>10</Notes>
  <HiddenSlides>0</HiddenSlides>
  <MMClips>2</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26</vt:i4>
      </vt:variant>
    </vt:vector>
  </HeadingPairs>
  <TitlesOfParts>
    <vt:vector size="41" baseType="lpstr">
      <vt:lpstr>Algerian</vt:lpstr>
      <vt:lpstr>Arial</vt:lpstr>
      <vt:lpstr>Bahnschrift SemiBold</vt:lpstr>
      <vt:lpstr>Calibri</vt:lpstr>
      <vt:lpstr>Calibri Light</vt:lpstr>
      <vt:lpstr>等线</vt:lpstr>
      <vt:lpstr>Times New Roman</vt:lpstr>
      <vt:lpstr>VNI-Aptima</vt:lpstr>
      <vt:lpstr>Wingdings</vt:lpstr>
      <vt:lpstr>Office Theme</vt:lpstr>
      <vt:lpstr>Default Design</vt:lpstr>
      <vt:lpstr>1_Default Design</vt:lpstr>
      <vt:lpstr>2_Default Design</vt:lpstr>
      <vt:lpstr>3_Default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 Tam</dc:creator>
  <cp:lastModifiedBy>dell</cp:lastModifiedBy>
  <cp:revision>36</cp:revision>
  <dcterms:created xsi:type="dcterms:W3CDTF">2021-12-17T09:42:50Z</dcterms:created>
  <dcterms:modified xsi:type="dcterms:W3CDTF">2022-11-14T04:13:56Z</dcterms:modified>
</cp:coreProperties>
</file>